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41.jpg" ContentType="image/jpg"/>
  <Override PartName="/ppt/media/image42.jpg" ContentType="image/jpg"/>
  <Override PartName="/ppt/media/image46.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5.jpg" ContentType="image/jpg"/>
  <Override PartName="/ppt/media/image56.jpg" ContentType="image/jpg"/>
  <Override PartName="/ppt/media/image57.jpg" ContentType="image/jpg"/>
  <Override PartName="/ppt/media/image58.jpg" ContentType="image/jpg"/>
  <Override PartName="/ppt/media/image60.jpg" ContentType="image/jpg"/>
  <Override PartName="/ppt/media/image17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8" r:id="rId3"/>
    <p:sldId id="3666" r:id="rId4"/>
    <p:sldId id="3668" r:id="rId5"/>
    <p:sldId id="3671" r:id="rId6"/>
    <p:sldId id="289" r:id="rId7"/>
    <p:sldId id="290" r:id="rId8"/>
    <p:sldId id="291" r:id="rId9"/>
    <p:sldId id="3670" r:id="rId10"/>
    <p:sldId id="294" r:id="rId11"/>
    <p:sldId id="406" r:id="rId12"/>
    <p:sldId id="3662" r:id="rId13"/>
    <p:sldId id="3622" r:id="rId14"/>
    <p:sldId id="3663" r:id="rId15"/>
    <p:sldId id="3664" r:id="rId16"/>
    <p:sldId id="3665" r:id="rId17"/>
    <p:sldId id="3660" r:id="rId18"/>
    <p:sldId id="3678" r:id="rId19"/>
    <p:sldId id="3679" r:id="rId20"/>
    <p:sldId id="3680" r:id="rId21"/>
    <p:sldId id="3681" r:id="rId22"/>
    <p:sldId id="3682" r:id="rId23"/>
    <p:sldId id="3683" r:id="rId24"/>
    <p:sldId id="3684" r:id="rId25"/>
    <p:sldId id="3685" r:id="rId26"/>
    <p:sldId id="3686" r:id="rId27"/>
    <p:sldId id="3687" r:id="rId28"/>
    <p:sldId id="3688" r:id="rId29"/>
    <p:sldId id="3673" r:id="rId30"/>
    <p:sldId id="2561" r:id="rId31"/>
    <p:sldId id="2562" r:id="rId32"/>
    <p:sldId id="2563" r:id="rId33"/>
    <p:sldId id="2564" r:id="rId34"/>
    <p:sldId id="2565" r:id="rId35"/>
    <p:sldId id="2566" r:id="rId36"/>
    <p:sldId id="2567" r:id="rId37"/>
    <p:sldId id="2568" r:id="rId38"/>
    <p:sldId id="2569" r:id="rId39"/>
    <p:sldId id="2570" r:id="rId40"/>
    <p:sldId id="2571" r:id="rId41"/>
    <p:sldId id="2572" r:id="rId42"/>
    <p:sldId id="2573" r:id="rId43"/>
    <p:sldId id="2574" r:id="rId44"/>
    <p:sldId id="2575" r:id="rId45"/>
    <p:sldId id="2576" r:id="rId46"/>
    <p:sldId id="2577" r:id="rId47"/>
    <p:sldId id="2578" r:id="rId48"/>
    <p:sldId id="2579" r:id="rId49"/>
    <p:sldId id="3677" r:id="rId50"/>
    <p:sldId id="345" r:id="rId51"/>
    <p:sldId id="3669" r:id="rId52"/>
    <p:sldId id="3672" r:id="rId53"/>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AB2303-5854-43A7-B248-953683847A1B}">
          <p14:sldIdLst>
            <p14:sldId id="256"/>
            <p14:sldId id="258"/>
            <p14:sldId id="3666"/>
            <p14:sldId id="3668"/>
            <p14:sldId id="3671"/>
            <p14:sldId id="289"/>
            <p14:sldId id="290"/>
            <p14:sldId id="291"/>
            <p14:sldId id="3670"/>
            <p14:sldId id="294"/>
            <p14:sldId id="406"/>
            <p14:sldId id="3662"/>
            <p14:sldId id="3622"/>
            <p14:sldId id="3663"/>
            <p14:sldId id="3664"/>
            <p14:sldId id="3665"/>
            <p14:sldId id="3660"/>
            <p14:sldId id="3678"/>
            <p14:sldId id="3679"/>
            <p14:sldId id="3680"/>
            <p14:sldId id="3681"/>
            <p14:sldId id="3682"/>
            <p14:sldId id="3683"/>
            <p14:sldId id="3684"/>
            <p14:sldId id="3685"/>
            <p14:sldId id="3686"/>
            <p14:sldId id="3687"/>
            <p14:sldId id="3688"/>
            <p14:sldId id="3673"/>
          </p14:sldIdLst>
        </p14:section>
        <p14:section name="יש חדש מתחת לשמש: התגוננות מקרני השמש וייצור חשמל על גג הבית" id="{8D0DFF9F-C15A-4703-9069-B83A17C1DAD9}">
          <p14:sldIdLst>
            <p14:sldId id="2561"/>
            <p14:sldId id="2562"/>
          </p14:sldIdLst>
        </p14:section>
        <p14:section name="טכנולוגיות לייצור חשמל סולרי" id="{C3D28B97-4181-455A-810F-4BEE738A6553}">
          <p14:sldIdLst>
            <p14:sldId id="2563"/>
            <p14:sldId id="2564"/>
            <p14:sldId id="2565"/>
            <p14:sldId id="2566"/>
          </p14:sldIdLst>
        </p14:section>
        <p14:section name="התקנה ותחזוקה של מערכות סולריות ביתיות" id="{1B44C4FE-A8DC-4585-85D2-CB46FEDFF8E4}">
          <p14:sldIdLst>
            <p14:sldId id="2567"/>
            <p14:sldId id="2568"/>
            <p14:sldId id="2569"/>
            <p14:sldId id="2570"/>
          </p14:sldIdLst>
        </p14:section>
        <p14:section name="יתרונות סביבתיים וכלכליים של ייצור חשמל סולרי" id="{CEF726B3-D749-4889-93E5-F43076EC4720}">
          <p14:sldIdLst>
            <p14:sldId id="2571"/>
            <p14:sldId id="2572"/>
            <p14:sldId id="2573"/>
            <p14:sldId id="2574"/>
          </p14:sldIdLst>
        </p14:section>
        <p14:section name="הצללה ומניעת קרינה ישירה על המבנה, החלונות והגג" id="{494A7422-6265-42CA-9FB6-FE3065936FD6}">
          <p14:sldIdLst>
            <p14:sldId id="2575"/>
            <p14:sldId id="2576"/>
            <p14:sldId id="2577"/>
            <p14:sldId id="2578"/>
          </p14:sldIdLst>
        </p14:section>
        <p14:section name="מסקנה" id="{7A863CB8-D929-4FA1-BC25-B92E9EAEC7F9}">
          <p14:sldIdLst>
            <p14:sldId id="2579"/>
            <p14:sldId id="3677"/>
            <p14:sldId id="345"/>
            <p14:sldId id="3669"/>
            <p14:sldId id="36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CD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0" autoAdjust="0"/>
    <p:restoredTop sz="94660"/>
  </p:normalViewPr>
  <p:slideViewPr>
    <p:cSldViewPr snapToGrid="0">
      <p:cViewPr varScale="1">
        <p:scale>
          <a:sx n="51" d="100"/>
          <a:sy n="51" d="100"/>
        </p:scale>
        <p:origin x="37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822B3-AB63-4885-843A-89A325919DC9}"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0AB95EDE-31F3-4489-8BA9-D417550D13B7}">
      <dgm:prSet/>
      <dgm:spPr/>
      <dgm:t>
        <a:bodyPr/>
        <a:lstStyle/>
        <a:p>
          <a:pPr>
            <a:lnSpc>
              <a:spcPct val="100000"/>
            </a:lnSpc>
            <a:defRPr b="1"/>
          </a:pPr>
          <a:r>
            <a:rPr lang="he-IL"/>
            <a:t>פתרון אנרגיה בר קיימא</a:t>
          </a:r>
          <a:endParaRPr lang="en-US"/>
        </a:p>
      </dgm:t>
    </dgm:pt>
    <dgm:pt modelId="{437DD515-337B-4955-BC2D-7C6302F82268}" type="parTrans" cxnId="{7D4B42A8-32B1-40A1-8BCE-C786203073DD}">
      <dgm:prSet/>
      <dgm:spPr/>
      <dgm:t>
        <a:bodyPr/>
        <a:lstStyle/>
        <a:p>
          <a:endParaRPr lang="en-US"/>
        </a:p>
      </dgm:t>
    </dgm:pt>
    <dgm:pt modelId="{163E807A-4A69-48E9-BB93-D8A265E91C19}" type="sibTrans" cxnId="{7D4B42A8-32B1-40A1-8BCE-C786203073DD}">
      <dgm:prSet/>
      <dgm:spPr/>
      <dgm:t>
        <a:bodyPr/>
        <a:lstStyle/>
        <a:p>
          <a:pPr>
            <a:lnSpc>
              <a:spcPct val="100000"/>
            </a:lnSpc>
            <a:defRPr b="1"/>
          </a:pPr>
          <a:endParaRPr lang="en-US"/>
        </a:p>
      </dgm:t>
    </dgm:pt>
    <dgm:pt modelId="{F373238F-FD02-4449-8772-22F455D0AE68}">
      <dgm:prSet/>
      <dgm:spPr/>
      <dgm:t>
        <a:bodyPr/>
        <a:lstStyle/>
        <a:p>
          <a:pPr>
            <a:lnSpc>
              <a:spcPct val="100000"/>
            </a:lnSpc>
          </a:pPr>
          <a:r>
            <a:rPr lang="he-IL"/>
            <a:t>האנרגיה הסולארית מציעה פתרון בר קיימא ואיכותי לאתגרים של מערכת האנרגיה המודרנית.</a:t>
          </a:r>
          <a:endParaRPr lang="en-US"/>
        </a:p>
      </dgm:t>
    </dgm:pt>
    <dgm:pt modelId="{0550D4E2-9320-49C5-8EA6-BA6FA5C24682}" type="parTrans" cxnId="{90BC373A-2E3A-476E-A470-8A065C41C731}">
      <dgm:prSet/>
      <dgm:spPr/>
      <dgm:t>
        <a:bodyPr/>
        <a:lstStyle/>
        <a:p>
          <a:endParaRPr lang="en-US"/>
        </a:p>
      </dgm:t>
    </dgm:pt>
    <dgm:pt modelId="{0F505CE3-0192-4E54-A24E-6635F15F5EC4}" type="sibTrans" cxnId="{90BC373A-2E3A-476E-A470-8A065C41C731}">
      <dgm:prSet/>
      <dgm:spPr/>
      <dgm:t>
        <a:bodyPr/>
        <a:lstStyle/>
        <a:p>
          <a:endParaRPr lang="en-US"/>
        </a:p>
      </dgm:t>
    </dgm:pt>
    <dgm:pt modelId="{32C8308D-754C-4F40-B167-53014005FC10}">
      <dgm:prSet/>
      <dgm:spPr/>
      <dgm:t>
        <a:bodyPr/>
        <a:lstStyle/>
        <a:p>
          <a:pPr>
            <a:lnSpc>
              <a:spcPct val="100000"/>
            </a:lnSpc>
            <a:defRPr b="1"/>
          </a:pPr>
          <a:r>
            <a:rPr lang="he-IL"/>
            <a:t>הבנת הטכנולוגיות</a:t>
          </a:r>
          <a:endParaRPr lang="en-US"/>
        </a:p>
      </dgm:t>
    </dgm:pt>
    <dgm:pt modelId="{36FD82BC-FC14-4973-9719-181D3A394454}" type="parTrans" cxnId="{FD73D0E6-DF3A-40FF-8D4F-2167EF87F290}">
      <dgm:prSet/>
      <dgm:spPr/>
      <dgm:t>
        <a:bodyPr/>
        <a:lstStyle/>
        <a:p>
          <a:endParaRPr lang="en-US"/>
        </a:p>
      </dgm:t>
    </dgm:pt>
    <dgm:pt modelId="{81BE9BF0-21CD-4E88-B751-471DBDF51F44}" type="sibTrans" cxnId="{FD73D0E6-DF3A-40FF-8D4F-2167EF87F290}">
      <dgm:prSet/>
      <dgm:spPr/>
      <dgm:t>
        <a:bodyPr/>
        <a:lstStyle/>
        <a:p>
          <a:pPr>
            <a:lnSpc>
              <a:spcPct val="100000"/>
            </a:lnSpc>
            <a:defRPr b="1"/>
          </a:pPr>
          <a:endParaRPr lang="en-US"/>
        </a:p>
      </dgm:t>
    </dgm:pt>
    <dgm:pt modelId="{0630A8EF-2F41-470C-B68B-718CC5674852}">
      <dgm:prSet/>
      <dgm:spPr/>
      <dgm:t>
        <a:bodyPr/>
        <a:lstStyle/>
        <a:p>
          <a:pPr>
            <a:lnSpc>
              <a:spcPct val="100000"/>
            </a:lnSpc>
          </a:pPr>
          <a:r>
            <a:rPr lang="he-IL"/>
            <a:t>הבנת הטכנולוגיות של אנרגיה סולארית יכולה לסייע לנו לנצל בצורה הטובה ביותר את המשאבים הזמינים.</a:t>
          </a:r>
          <a:endParaRPr lang="en-US"/>
        </a:p>
      </dgm:t>
    </dgm:pt>
    <dgm:pt modelId="{28BBB495-69F9-4255-9F2D-E3FEA590A569}" type="parTrans" cxnId="{C1B14D8A-B6CF-4C0D-8636-5A5AECDC8276}">
      <dgm:prSet/>
      <dgm:spPr/>
      <dgm:t>
        <a:bodyPr/>
        <a:lstStyle/>
        <a:p>
          <a:endParaRPr lang="en-US"/>
        </a:p>
      </dgm:t>
    </dgm:pt>
    <dgm:pt modelId="{AA245458-1B65-4C30-91B2-5158AD39089B}" type="sibTrans" cxnId="{C1B14D8A-B6CF-4C0D-8636-5A5AECDC8276}">
      <dgm:prSet/>
      <dgm:spPr/>
      <dgm:t>
        <a:bodyPr/>
        <a:lstStyle/>
        <a:p>
          <a:endParaRPr lang="en-US"/>
        </a:p>
      </dgm:t>
    </dgm:pt>
    <dgm:pt modelId="{ECD935D5-C766-435C-A8F1-359DDC24A9DE}">
      <dgm:prSet/>
      <dgm:spPr/>
      <dgm:t>
        <a:bodyPr/>
        <a:lstStyle/>
        <a:p>
          <a:pPr>
            <a:lnSpc>
              <a:spcPct val="100000"/>
            </a:lnSpc>
            <a:defRPr b="1"/>
          </a:pPr>
          <a:r>
            <a:rPr lang="he-IL"/>
            <a:t>שיפור איכות החיים</a:t>
          </a:r>
          <a:endParaRPr lang="en-US"/>
        </a:p>
      </dgm:t>
    </dgm:pt>
    <dgm:pt modelId="{9B349266-B09D-41DF-BEEC-C0BAA1FCFCE9}" type="parTrans" cxnId="{EF4E884E-3672-4545-B496-C714AAA6BFB2}">
      <dgm:prSet/>
      <dgm:spPr/>
      <dgm:t>
        <a:bodyPr/>
        <a:lstStyle/>
        <a:p>
          <a:endParaRPr lang="en-US"/>
        </a:p>
      </dgm:t>
    </dgm:pt>
    <dgm:pt modelId="{4E40148E-AA05-45DD-903F-2D5A56984EDF}" type="sibTrans" cxnId="{EF4E884E-3672-4545-B496-C714AAA6BFB2}">
      <dgm:prSet/>
      <dgm:spPr/>
      <dgm:t>
        <a:bodyPr/>
        <a:lstStyle/>
        <a:p>
          <a:endParaRPr lang="en-US"/>
        </a:p>
      </dgm:t>
    </dgm:pt>
    <dgm:pt modelId="{03BF02B9-DA86-46C8-80A1-2FA067AA9797}">
      <dgm:prSet/>
      <dgm:spPr/>
      <dgm:t>
        <a:bodyPr/>
        <a:lstStyle/>
        <a:p>
          <a:pPr>
            <a:lnSpc>
              <a:spcPct val="100000"/>
            </a:lnSpc>
          </a:pPr>
          <a:r>
            <a:rPr lang="he-IL"/>
            <a:t>באמצעות ניצול נכון של אנרגיה סולארית, אנו יכולים לשפר את איכות חיינו ולצמצם את ההשפעה הסביבתית שלנו.</a:t>
          </a:r>
          <a:endParaRPr lang="en-US"/>
        </a:p>
      </dgm:t>
    </dgm:pt>
    <dgm:pt modelId="{43EA8D18-9E24-4AFC-AB4A-2C55278C0B98}" type="parTrans" cxnId="{421DDCC2-809C-49C9-A518-9ADF19A5CAA6}">
      <dgm:prSet/>
      <dgm:spPr/>
      <dgm:t>
        <a:bodyPr/>
        <a:lstStyle/>
        <a:p>
          <a:endParaRPr lang="en-US"/>
        </a:p>
      </dgm:t>
    </dgm:pt>
    <dgm:pt modelId="{F244A14C-57C8-4EDA-A537-71752AC9EEF8}" type="sibTrans" cxnId="{421DDCC2-809C-49C9-A518-9ADF19A5CAA6}">
      <dgm:prSet/>
      <dgm:spPr/>
      <dgm:t>
        <a:bodyPr/>
        <a:lstStyle/>
        <a:p>
          <a:endParaRPr lang="en-US"/>
        </a:p>
      </dgm:t>
    </dgm:pt>
    <dgm:pt modelId="{782608DD-5579-457D-9452-A63F41266995}" type="pres">
      <dgm:prSet presAssocID="{6A6822B3-AB63-4885-843A-89A325919DC9}" presName="Name0" presStyleCnt="0">
        <dgm:presLayoutVars>
          <dgm:dir/>
          <dgm:resizeHandles val="exact"/>
        </dgm:presLayoutVars>
      </dgm:prSet>
      <dgm:spPr/>
    </dgm:pt>
    <dgm:pt modelId="{97C4D179-39BC-408B-B3B4-9A1906B21CD3}" type="pres">
      <dgm:prSet presAssocID="{0AB95EDE-31F3-4489-8BA9-D417550D13B7}" presName="compNode" presStyleCnt="0"/>
      <dgm:spPr/>
    </dgm:pt>
    <dgm:pt modelId="{B40E8F0D-368E-4BB2-A71D-DBEB366BAC2B}" type="pres">
      <dgm:prSet presAssocID="{0AB95EDE-31F3-4489-8BA9-D417550D13B7}" presName="pictRect" presStyleLbl="revTx" presStyleIdx="0" presStyleCnt="6">
        <dgm:presLayoutVars>
          <dgm:chMax val="0"/>
          <dgm:bulletEnabled/>
        </dgm:presLayoutVars>
      </dgm:prSet>
      <dgm:spPr/>
    </dgm:pt>
    <dgm:pt modelId="{9016EED1-CF69-4BAC-9CB0-C65272EDD735}" type="pres">
      <dgm:prSet presAssocID="{0AB95EDE-31F3-4489-8BA9-D417550D13B7}" presName="textRect" presStyleLbl="revTx" presStyleIdx="1" presStyleCnt="6">
        <dgm:presLayoutVars>
          <dgm:bulletEnabled/>
        </dgm:presLayoutVars>
      </dgm:prSet>
      <dgm:spPr/>
    </dgm:pt>
    <dgm:pt modelId="{B11FF061-A0C3-4A61-8D71-00140084A158}" type="pres">
      <dgm:prSet presAssocID="{163E807A-4A69-48E9-BB93-D8A265E91C19}" presName="sibTrans" presStyleLbl="sibTrans2D1" presStyleIdx="0" presStyleCnt="0"/>
      <dgm:spPr/>
    </dgm:pt>
    <dgm:pt modelId="{134E5C6B-E1A7-4DBC-B356-F5991CF6283E}" type="pres">
      <dgm:prSet presAssocID="{32C8308D-754C-4F40-B167-53014005FC10}" presName="compNode" presStyleCnt="0"/>
      <dgm:spPr/>
    </dgm:pt>
    <dgm:pt modelId="{003E33A5-5825-402D-A2B5-353B705C6906}" type="pres">
      <dgm:prSet presAssocID="{32C8308D-754C-4F40-B167-53014005FC10}" presName="pictRect" presStyleLbl="revTx" presStyleIdx="2" presStyleCnt="6">
        <dgm:presLayoutVars>
          <dgm:chMax val="0"/>
          <dgm:bulletEnabled/>
        </dgm:presLayoutVars>
      </dgm:prSet>
      <dgm:spPr/>
    </dgm:pt>
    <dgm:pt modelId="{57E11005-8EC4-4FA1-950D-86A70C2A71DE}" type="pres">
      <dgm:prSet presAssocID="{32C8308D-754C-4F40-B167-53014005FC10}" presName="textRect" presStyleLbl="revTx" presStyleIdx="3" presStyleCnt="6">
        <dgm:presLayoutVars>
          <dgm:bulletEnabled/>
        </dgm:presLayoutVars>
      </dgm:prSet>
      <dgm:spPr/>
    </dgm:pt>
    <dgm:pt modelId="{630DBA99-FA28-4413-9196-0F0DEE8A9ABA}" type="pres">
      <dgm:prSet presAssocID="{81BE9BF0-21CD-4E88-B751-471DBDF51F44}" presName="sibTrans" presStyleLbl="sibTrans2D1" presStyleIdx="0" presStyleCnt="0"/>
      <dgm:spPr/>
    </dgm:pt>
    <dgm:pt modelId="{A09ECC3C-149A-4424-A5ED-C9FF4AB32D36}" type="pres">
      <dgm:prSet presAssocID="{ECD935D5-C766-435C-A8F1-359DDC24A9DE}" presName="compNode" presStyleCnt="0"/>
      <dgm:spPr/>
    </dgm:pt>
    <dgm:pt modelId="{D592D650-CAF1-4D4E-B8BE-B09D39113CDD}" type="pres">
      <dgm:prSet presAssocID="{ECD935D5-C766-435C-A8F1-359DDC24A9DE}" presName="pictRect" presStyleLbl="revTx" presStyleIdx="4" presStyleCnt="6">
        <dgm:presLayoutVars>
          <dgm:chMax val="0"/>
          <dgm:bulletEnabled/>
        </dgm:presLayoutVars>
      </dgm:prSet>
      <dgm:spPr/>
    </dgm:pt>
    <dgm:pt modelId="{C035C8EF-0204-4BF4-88D1-F3C7030AE73D}" type="pres">
      <dgm:prSet presAssocID="{ECD935D5-C766-435C-A8F1-359DDC24A9DE}" presName="textRect" presStyleLbl="revTx" presStyleIdx="5" presStyleCnt="6">
        <dgm:presLayoutVars>
          <dgm:bulletEnabled/>
        </dgm:presLayoutVars>
      </dgm:prSet>
      <dgm:spPr/>
    </dgm:pt>
  </dgm:ptLst>
  <dgm:cxnLst>
    <dgm:cxn modelId="{FF7F3D28-2B05-4B8A-B6C0-0B86D70295F4}" type="presOf" srcId="{03BF02B9-DA86-46C8-80A1-2FA067AA9797}" destId="{C035C8EF-0204-4BF4-88D1-F3C7030AE73D}" srcOrd="0" destOrd="0" presId="urn:microsoft.com/office/officeart/2024/3/layout/hArchList1"/>
    <dgm:cxn modelId="{592EE22B-4B09-4C19-9A06-00C836C6818E}" type="presOf" srcId="{0630A8EF-2F41-470C-B68B-718CC5674852}" destId="{57E11005-8EC4-4FA1-950D-86A70C2A71DE}" srcOrd="0" destOrd="0" presId="urn:microsoft.com/office/officeart/2024/3/layout/hArchList1"/>
    <dgm:cxn modelId="{90BC373A-2E3A-476E-A470-8A065C41C731}" srcId="{0AB95EDE-31F3-4489-8BA9-D417550D13B7}" destId="{F373238F-FD02-4449-8772-22F455D0AE68}" srcOrd="0" destOrd="0" parTransId="{0550D4E2-9320-49C5-8EA6-BA6FA5C24682}" sibTransId="{0F505CE3-0192-4E54-A24E-6635F15F5EC4}"/>
    <dgm:cxn modelId="{EF4E884E-3672-4545-B496-C714AAA6BFB2}" srcId="{6A6822B3-AB63-4885-843A-89A325919DC9}" destId="{ECD935D5-C766-435C-A8F1-359DDC24A9DE}" srcOrd="2" destOrd="0" parTransId="{9B349266-B09D-41DF-BEEC-C0BAA1FCFCE9}" sibTransId="{4E40148E-AA05-45DD-903F-2D5A56984EDF}"/>
    <dgm:cxn modelId="{C1B14D8A-B6CF-4C0D-8636-5A5AECDC8276}" srcId="{32C8308D-754C-4F40-B167-53014005FC10}" destId="{0630A8EF-2F41-470C-B68B-718CC5674852}" srcOrd="0" destOrd="0" parTransId="{28BBB495-69F9-4255-9F2D-E3FEA590A569}" sibTransId="{AA245458-1B65-4C30-91B2-5158AD39089B}"/>
    <dgm:cxn modelId="{DB338896-B166-4CC3-8286-9016A17520A9}" type="presOf" srcId="{ECD935D5-C766-435C-A8F1-359DDC24A9DE}" destId="{D592D650-CAF1-4D4E-B8BE-B09D39113CDD}" srcOrd="0" destOrd="0" presId="urn:microsoft.com/office/officeart/2024/3/layout/hArchList1"/>
    <dgm:cxn modelId="{36D46297-DCB8-4EA2-8B17-6C0729FFAAD9}" type="presOf" srcId="{6A6822B3-AB63-4885-843A-89A325919DC9}" destId="{782608DD-5579-457D-9452-A63F41266995}" srcOrd="0" destOrd="0" presId="urn:microsoft.com/office/officeart/2024/3/layout/hArchList1"/>
    <dgm:cxn modelId="{5277319A-CF0A-43A2-B60E-56E88C1170E2}" type="presOf" srcId="{32C8308D-754C-4F40-B167-53014005FC10}" destId="{003E33A5-5825-402D-A2B5-353B705C6906}" srcOrd="0" destOrd="0" presId="urn:microsoft.com/office/officeart/2024/3/layout/hArchList1"/>
    <dgm:cxn modelId="{7D4B42A8-32B1-40A1-8BCE-C786203073DD}" srcId="{6A6822B3-AB63-4885-843A-89A325919DC9}" destId="{0AB95EDE-31F3-4489-8BA9-D417550D13B7}" srcOrd="0" destOrd="0" parTransId="{437DD515-337B-4955-BC2D-7C6302F82268}" sibTransId="{163E807A-4A69-48E9-BB93-D8A265E91C19}"/>
    <dgm:cxn modelId="{E26ABDB6-D979-4782-B1B5-9CCFE19DEF4C}" type="presOf" srcId="{163E807A-4A69-48E9-BB93-D8A265E91C19}" destId="{B11FF061-A0C3-4A61-8D71-00140084A158}" srcOrd="0" destOrd="0" presId="urn:microsoft.com/office/officeart/2024/3/layout/hArchList1"/>
    <dgm:cxn modelId="{421DDCC2-809C-49C9-A518-9ADF19A5CAA6}" srcId="{ECD935D5-C766-435C-A8F1-359DDC24A9DE}" destId="{03BF02B9-DA86-46C8-80A1-2FA067AA9797}" srcOrd="0" destOrd="0" parTransId="{43EA8D18-9E24-4AFC-AB4A-2C55278C0B98}" sibTransId="{F244A14C-57C8-4EDA-A537-71752AC9EEF8}"/>
    <dgm:cxn modelId="{D1172ED6-53EF-4AE2-8468-2F750A4826E0}" type="presOf" srcId="{0AB95EDE-31F3-4489-8BA9-D417550D13B7}" destId="{B40E8F0D-368E-4BB2-A71D-DBEB366BAC2B}" srcOrd="0" destOrd="0" presId="urn:microsoft.com/office/officeart/2024/3/layout/hArchList1"/>
    <dgm:cxn modelId="{3D6721D9-C926-4BB5-A280-A242807D6B6E}" type="presOf" srcId="{F373238F-FD02-4449-8772-22F455D0AE68}" destId="{9016EED1-CF69-4BAC-9CB0-C65272EDD735}" srcOrd="0" destOrd="0" presId="urn:microsoft.com/office/officeart/2024/3/layout/hArchList1"/>
    <dgm:cxn modelId="{FD73D0E6-DF3A-40FF-8D4F-2167EF87F290}" srcId="{6A6822B3-AB63-4885-843A-89A325919DC9}" destId="{32C8308D-754C-4F40-B167-53014005FC10}" srcOrd="1" destOrd="0" parTransId="{36FD82BC-FC14-4973-9719-181D3A394454}" sibTransId="{81BE9BF0-21CD-4E88-B751-471DBDF51F44}"/>
    <dgm:cxn modelId="{A609F2F7-D0BC-460E-B3AC-B929442881BF}" type="presOf" srcId="{81BE9BF0-21CD-4E88-B751-471DBDF51F44}" destId="{630DBA99-FA28-4413-9196-0F0DEE8A9ABA}" srcOrd="0" destOrd="0" presId="urn:microsoft.com/office/officeart/2024/3/layout/hArchList1"/>
    <dgm:cxn modelId="{DDB96D7A-CC67-4C38-B821-965F9C6C66A7}" type="presParOf" srcId="{782608DD-5579-457D-9452-A63F41266995}" destId="{97C4D179-39BC-408B-B3B4-9A1906B21CD3}" srcOrd="0" destOrd="0" presId="urn:microsoft.com/office/officeart/2024/3/layout/hArchList1"/>
    <dgm:cxn modelId="{B32123E2-9259-4332-944D-61CB20B17BC9}" type="presParOf" srcId="{97C4D179-39BC-408B-B3B4-9A1906B21CD3}" destId="{B40E8F0D-368E-4BB2-A71D-DBEB366BAC2B}" srcOrd="0" destOrd="0" presId="urn:microsoft.com/office/officeart/2024/3/layout/hArchList1"/>
    <dgm:cxn modelId="{D479395C-D4E5-431E-BFCE-E032E9DD9835}" type="presParOf" srcId="{97C4D179-39BC-408B-B3B4-9A1906B21CD3}" destId="{9016EED1-CF69-4BAC-9CB0-C65272EDD735}" srcOrd="1" destOrd="0" presId="urn:microsoft.com/office/officeart/2024/3/layout/hArchList1"/>
    <dgm:cxn modelId="{D9FB125D-8163-4C22-B5A5-7F91A2EFB642}" type="presParOf" srcId="{782608DD-5579-457D-9452-A63F41266995}" destId="{B11FF061-A0C3-4A61-8D71-00140084A158}" srcOrd="1" destOrd="0" presId="urn:microsoft.com/office/officeart/2024/3/layout/hArchList1"/>
    <dgm:cxn modelId="{1D5E63A8-714A-4C4F-9453-26CF3EDF5E8D}" type="presParOf" srcId="{782608DD-5579-457D-9452-A63F41266995}" destId="{134E5C6B-E1A7-4DBC-B356-F5991CF6283E}" srcOrd="2" destOrd="0" presId="urn:microsoft.com/office/officeart/2024/3/layout/hArchList1"/>
    <dgm:cxn modelId="{CA304BB9-BF73-4827-A51C-4D29EE43198D}" type="presParOf" srcId="{134E5C6B-E1A7-4DBC-B356-F5991CF6283E}" destId="{003E33A5-5825-402D-A2B5-353B705C6906}" srcOrd="0" destOrd="0" presId="urn:microsoft.com/office/officeart/2024/3/layout/hArchList1"/>
    <dgm:cxn modelId="{E7DBEEC2-D467-42F5-90BA-7FE5C3356623}" type="presParOf" srcId="{134E5C6B-E1A7-4DBC-B356-F5991CF6283E}" destId="{57E11005-8EC4-4FA1-950D-86A70C2A71DE}" srcOrd="1" destOrd="0" presId="urn:microsoft.com/office/officeart/2024/3/layout/hArchList1"/>
    <dgm:cxn modelId="{685FB822-4355-493A-8B2D-CA49BC163A47}" type="presParOf" srcId="{782608DD-5579-457D-9452-A63F41266995}" destId="{630DBA99-FA28-4413-9196-0F0DEE8A9ABA}" srcOrd="3" destOrd="0" presId="urn:microsoft.com/office/officeart/2024/3/layout/hArchList1"/>
    <dgm:cxn modelId="{1D9B6693-70C2-44E0-915D-39F7F6DCEEC6}" type="presParOf" srcId="{782608DD-5579-457D-9452-A63F41266995}" destId="{A09ECC3C-149A-4424-A5ED-C9FF4AB32D36}" srcOrd="4" destOrd="0" presId="urn:microsoft.com/office/officeart/2024/3/layout/hArchList1"/>
    <dgm:cxn modelId="{0D0BE0B9-3102-4616-AA88-33D19BFD314E}" type="presParOf" srcId="{A09ECC3C-149A-4424-A5ED-C9FF4AB32D36}" destId="{D592D650-CAF1-4D4E-B8BE-B09D39113CDD}" srcOrd="0" destOrd="0" presId="urn:microsoft.com/office/officeart/2024/3/layout/hArchList1"/>
    <dgm:cxn modelId="{DE616C0C-5889-4AF2-9397-AFD926262EE4}" type="presParOf" srcId="{A09ECC3C-149A-4424-A5ED-C9FF4AB32D36}" destId="{C035C8EF-0204-4BF4-88D1-F3C7030AE73D}"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E8F0D-368E-4BB2-A71D-DBEB366BAC2B}">
      <dsp:nvSpPr>
        <dsp:cNvPr id="0" name=""/>
        <dsp:cNvSpPr/>
      </dsp:nvSpPr>
      <dsp:spPr>
        <a:xfrm>
          <a:off x="0" y="0"/>
          <a:ext cx="3377565" cy="35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he-IL" sz="1800" kern="1200"/>
            <a:t>פתרון אנרגיה בר קיימא</a:t>
          </a:r>
          <a:endParaRPr lang="en-US" sz="1800" kern="1200"/>
        </a:p>
      </dsp:txBody>
      <dsp:txXfrm>
        <a:off x="0" y="0"/>
        <a:ext cx="3377565" cy="354544"/>
      </dsp:txXfrm>
    </dsp:sp>
    <dsp:sp modelId="{9016EED1-CF69-4BAC-9CB0-C65272EDD735}">
      <dsp:nvSpPr>
        <dsp:cNvPr id="0" name=""/>
        <dsp:cNvSpPr/>
      </dsp:nvSpPr>
      <dsp:spPr>
        <a:xfrm>
          <a:off x="0" y="354544"/>
          <a:ext cx="3377565" cy="213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he-IL" sz="1400" kern="1200"/>
            <a:t>האנרגיה הסולארית מציעה פתרון בר קיימא ואיכותי לאתגרים של מערכת האנרגיה המודרנית.</a:t>
          </a:r>
          <a:endParaRPr lang="en-US" sz="1400" kern="1200"/>
        </a:p>
      </dsp:txBody>
      <dsp:txXfrm>
        <a:off x="0" y="354544"/>
        <a:ext cx="3377565" cy="2135895"/>
      </dsp:txXfrm>
    </dsp:sp>
    <dsp:sp modelId="{003E33A5-5825-402D-A2B5-353B705C6906}">
      <dsp:nvSpPr>
        <dsp:cNvPr id="0" name=""/>
        <dsp:cNvSpPr/>
      </dsp:nvSpPr>
      <dsp:spPr>
        <a:xfrm>
          <a:off x="3715321" y="0"/>
          <a:ext cx="3377565" cy="35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he-IL" sz="1800" kern="1200"/>
            <a:t>הבנת הטכנולוגיות</a:t>
          </a:r>
          <a:endParaRPr lang="en-US" sz="1800" kern="1200"/>
        </a:p>
      </dsp:txBody>
      <dsp:txXfrm>
        <a:off x="3715321" y="0"/>
        <a:ext cx="3377565" cy="354544"/>
      </dsp:txXfrm>
    </dsp:sp>
    <dsp:sp modelId="{57E11005-8EC4-4FA1-950D-86A70C2A71DE}">
      <dsp:nvSpPr>
        <dsp:cNvPr id="0" name=""/>
        <dsp:cNvSpPr/>
      </dsp:nvSpPr>
      <dsp:spPr>
        <a:xfrm>
          <a:off x="3715321" y="354544"/>
          <a:ext cx="3377565" cy="213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he-IL" sz="1400" kern="1200"/>
            <a:t>הבנת הטכנולוגיות של אנרגיה סולארית יכולה לסייע לנו לנצל בצורה הטובה ביותר את המשאבים הזמינים.</a:t>
          </a:r>
          <a:endParaRPr lang="en-US" sz="1400" kern="1200"/>
        </a:p>
      </dsp:txBody>
      <dsp:txXfrm>
        <a:off x="3715321" y="354544"/>
        <a:ext cx="3377565" cy="2135895"/>
      </dsp:txXfrm>
    </dsp:sp>
    <dsp:sp modelId="{D592D650-CAF1-4D4E-B8BE-B09D39113CDD}">
      <dsp:nvSpPr>
        <dsp:cNvPr id="0" name=""/>
        <dsp:cNvSpPr/>
      </dsp:nvSpPr>
      <dsp:spPr>
        <a:xfrm>
          <a:off x="7430643" y="0"/>
          <a:ext cx="3377565" cy="35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he-IL" sz="1800" kern="1200"/>
            <a:t>שיפור איכות החיים</a:t>
          </a:r>
          <a:endParaRPr lang="en-US" sz="1800" kern="1200"/>
        </a:p>
      </dsp:txBody>
      <dsp:txXfrm>
        <a:off x="7430643" y="0"/>
        <a:ext cx="3377565" cy="354544"/>
      </dsp:txXfrm>
    </dsp:sp>
    <dsp:sp modelId="{C035C8EF-0204-4BF4-88D1-F3C7030AE73D}">
      <dsp:nvSpPr>
        <dsp:cNvPr id="0" name=""/>
        <dsp:cNvSpPr/>
      </dsp:nvSpPr>
      <dsp:spPr>
        <a:xfrm>
          <a:off x="7430643" y="354544"/>
          <a:ext cx="3377565" cy="213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he-IL" sz="1400" kern="1200"/>
            <a:t>באמצעות ניצול נכון של אנרגיה סולארית, אנו יכולים לשפר את איכות חיינו ולצמצם את ההשפעה הסביבתית שלנו.</a:t>
          </a:r>
          <a:endParaRPr lang="en-US" sz="1400" kern="1200"/>
        </a:p>
      </dsp:txBody>
      <dsp:txXfrm>
        <a:off x="7430643" y="354544"/>
        <a:ext cx="3377565" cy="2135895"/>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F2021-AD65-4228-97C1-5C222F9FBF0F}" type="datetimeFigureOut">
              <a:rPr lang="en-IL" smtClean="0"/>
              <a:t>18/03/2025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3696A-837B-473B-84EE-A2745BEF2903}" type="slidenum">
              <a:rPr lang="en-IL" smtClean="0"/>
              <a:t>‹#›</a:t>
            </a:fld>
            <a:endParaRPr lang="en-IL"/>
          </a:p>
        </p:txBody>
      </p:sp>
    </p:spTree>
    <p:extLst>
      <p:ext uri="{BB962C8B-B14F-4D97-AF65-F5344CB8AC3E}">
        <p14:creationId xmlns:p14="http://schemas.microsoft.com/office/powerpoint/2010/main" val="2614276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ייתכן שתוכן שנוצר על-ידי בינה מלאכותית לא יהיה נכון.
---
בשנים האחרונות, גידול השימוש בטכנולוגיות סולאריות הפך לנושא מרכזי בעולם האנרגיה. במצגת זו נחקור את הטכנולוגיות לייצור חשמל סולרי, את היתרונות הסביבתיים והכלכליים, וכן את דרכי ההצללה וההגנה מהקרינה.
</a:t>
            </a:r>
          </a:p>
        </p:txBody>
      </p:sp>
      <p:sp>
        <p:nvSpPr>
          <p:cNvPr id="4" name="Slide Number Placeholder 3"/>
          <p:cNvSpPr>
            <a:spLocks noGrp="1"/>
          </p:cNvSpPr>
          <p:nvPr>
            <p:ph type="sldNum" sz="quarter" idx="5"/>
          </p:nvPr>
        </p:nvSpPr>
        <p:spPr/>
        <p:txBody>
          <a:bodyPr/>
          <a:lstStyle/>
          <a:p>
            <a:fld id="{8CFD5C09-0141-482B-A8FF-BEF7F3B95587}" type="slidenum">
              <a:rPr lang="en-IL" smtClean="0"/>
              <a:t>30</a:t>
            </a:fld>
            <a:endParaRPr lang="en-IL"/>
          </a:p>
        </p:txBody>
      </p:sp>
    </p:spTree>
    <p:extLst>
      <p:ext uri="{BB962C8B-B14F-4D97-AF65-F5344CB8AC3E}">
        <p14:creationId xmlns:p14="http://schemas.microsoft.com/office/powerpoint/2010/main" val="192194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תחזוקה שוטפת היא קריטית לפעולה אופטימלית של המערכת. נלמד על הצעדים הנדרשים כדי לאתר ולתקן תקלות נפוצות, כמו גם על פעולות תחזוקה שוטפות שיכולות להאריך את חיי המערכת.</a:t>
            </a:r>
          </a:p>
        </p:txBody>
      </p:sp>
      <p:sp>
        <p:nvSpPr>
          <p:cNvPr id="4" name="Slide Number Placeholder 3"/>
          <p:cNvSpPr>
            <a:spLocks noGrp="1"/>
          </p:cNvSpPr>
          <p:nvPr>
            <p:ph type="sldNum" sz="quarter" idx="5"/>
          </p:nvPr>
        </p:nvSpPr>
        <p:spPr/>
        <p:txBody>
          <a:bodyPr/>
          <a:lstStyle/>
          <a:p>
            <a:fld id="{8CFD5C09-0141-482B-A8FF-BEF7F3B95587}" type="slidenum">
              <a:rPr lang="en-IL" smtClean="0"/>
              <a:t>39</a:t>
            </a:fld>
            <a:endParaRPr lang="en-IL"/>
          </a:p>
        </p:txBody>
      </p:sp>
    </p:spTree>
    <p:extLst>
      <p:ext uri="{BB962C8B-B14F-4D97-AF65-F5344CB8AC3E}">
        <p14:creationId xmlns:p14="http://schemas.microsoft.com/office/powerpoint/2010/main" val="2106068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הייצור הסולרי לא רק תורם להפחתת עלויות אנרגיה, אלא גם מסייע בהפחתת פליטת גזי חממה. נחקור את היתרונות הסביבתיים, הכלכליים והחברתיים של המעבר לאנרגיה ירוקה.</a:t>
            </a:r>
          </a:p>
        </p:txBody>
      </p:sp>
      <p:sp>
        <p:nvSpPr>
          <p:cNvPr id="4" name="Slide Number Placeholder 3"/>
          <p:cNvSpPr>
            <a:spLocks noGrp="1"/>
          </p:cNvSpPr>
          <p:nvPr>
            <p:ph type="sldNum" sz="quarter" idx="5"/>
          </p:nvPr>
        </p:nvSpPr>
        <p:spPr/>
        <p:txBody>
          <a:bodyPr/>
          <a:lstStyle/>
          <a:p>
            <a:fld id="{8CFD5C09-0141-482B-A8FF-BEF7F3B95587}" type="slidenum">
              <a:rPr lang="en-IL" smtClean="0"/>
              <a:t>40</a:t>
            </a:fld>
            <a:endParaRPr lang="en-IL"/>
          </a:p>
        </p:txBody>
      </p:sp>
    </p:spTree>
    <p:extLst>
      <p:ext uri="{BB962C8B-B14F-4D97-AF65-F5344CB8AC3E}">
        <p14:creationId xmlns:p14="http://schemas.microsoft.com/office/powerpoint/2010/main" val="41502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ייצור חשמל סולרי מפחית את התלות בדלקים פוסיליים, ושחלקם פוגעים באקלים. נבחן את ההשפעה של האנרגיה הסולארית על צמצום גזי החממה והשפעתה על בריאות הסביבה.</a:t>
            </a:r>
          </a:p>
        </p:txBody>
      </p:sp>
      <p:sp>
        <p:nvSpPr>
          <p:cNvPr id="4" name="Slide Number Placeholder 3"/>
          <p:cNvSpPr>
            <a:spLocks noGrp="1"/>
          </p:cNvSpPr>
          <p:nvPr>
            <p:ph type="sldNum" sz="quarter" idx="5"/>
          </p:nvPr>
        </p:nvSpPr>
        <p:spPr/>
        <p:txBody>
          <a:bodyPr/>
          <a:lstStyle/>
          <a:p>
            <a:fld id="{8CFD5C09-0141-482B-A8FF-BEF7F3B95587}" type="slidenum">
              <a:rPr lang="en-IL" smtClean="0"/>
              <a:t>41</a:t>
            </a:fld>
            <a:endParaRPr lang="en-IL"/>
          </a:p>
        </p:txBody>
      </p:sp>
    </p:spTree>
    <p:extLst>
      <p:ext uri="{BB962C8B-B14F-4D97-AF65-F5344CB8AC3E}">
        <p14:creationId xmlns:p14="http://schemas.microsoft.com/office/powerpoint/2010/main" val="393656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מערכות סולריות יכולות להוביל לחיסכון משמעותי בעלויות החשמל. נבין כיצד ההשקעה בהתקנת מערכת סולרית יכולה להחזיר את עצמה תוך זמן קצר, ובכך להפוך אותה לאטרקטיבית כלכלית.</a:t>
            </a:r>
          </a:p>
        </p:txBody>
      </p:sp>
      <p:sp>
        <p:nvSpPr>
          <p:cNvPr id="4" name="Slide Number Placeholder 3"/>
          <p:cNvSpPr>
            <a:spLocks noGrp="1"/>
          </p:cNvSpPr>
          <p:nvPr>
            <p:ph type="sldNum" sz="quarter" idx="5"/>
          </p:nvPr>
        </p:nvSpPr>
        <p:spPr/>
        <p:txBody>
          <a:bodyPr/>
          <a:lstStyle/>
          <a:p>
            <a:fld id="{8CFD5C09-0141-482B-A8FF-BEF7F3B95587}" type="slidenum">
              <a:rPr lang="en-IL" smtClean="0"/>
              <a:t>42</a:t>
            </a:fld>
            <a:endParaRPr lang="en-IL"/>
          </a:p>
        </p:txBody>
      </p:sp>
    </p:spTree>
    <p:extLst>
      <p:ext uri="{BB962C8B-B14F-4D97-AF65-F5344CB8AC3E}">
        <p14:creationId xmlns:p14="http://schemas.microsoft.com/office/powerpoint/2010/main" val="89457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מעבר לאנרגיה סולארית תורם לקיימות ולשמירה על הסביבה. נחקור כיצד ייצור חשמל סולרי תומך במטרות הקיימות הגלובליות וכיצד הוא מקדם טכנולוגיות ירוקות.</a:t>
            </a:r>
          </a:p>
        </p:txBody>
      </p:sp>
      <p:sp>
        <p:nvSpPr>
          <p:cNvPr id="4" name="Slide Number Placeholder 3"/>
          <p:cNvSpPr>
            <a:spLocks noGrp="1"/>
          </p:cNvSpPr>
          <p:nvPr>
            <p:ph type="sldNum" sz="quarter" idx="5"/>
          </p:nvPr>
        </p:nvSpPr>
        <p:spPr/>
        <p:txBody>
          <a:bodyPr/>
          <a:lstStyle/>
          <a:p>
            <a:fld id="{8CFD5C09-0141-482B-A8FF-BEF7F3B95587}" type="slidenum">
              <a:rPr lang="en-IL" smtClean="0"/>
              <a:t>43</a:t>
            </a:fld>
            <a:endParaRPr lang="en-IL"/>
          </a:p>
        </p:txBody>
      </p:sp>
    </p:spTree>
    <p:extLst>
      <p:ext uri="{BB962C8B-B14F-4D97-AF65-F5344CB8AC3E}">
        <p14:creationId xmlns:p14="http://schemas.microsoft.com/office/powerpoint/2010/main" val="67548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הצללה נכונה יכולה למזער את השפעת הקרינה הישירה על המבנה. בשלב זה נעסוק בשיטות שונות להצללה וכיצד ניתן להגן על הבית מהשפעות מזיקות של קרני השמש.</a:t>
            </a:r>
          </a:p>
        </p:txBody>
      </p:sp>
      <p:sp>
        <p:nvSpPr>
          <p:cNvPr id="4" name="Slide Number Placeholder 3"/>
          <p:cNvSpPr>
            <a:spLocks noGrp="1"/>
          </p:cNvSpPr>
          <p:nvPr>
            <p:ph type="sldNum" sz="quarter" idx="5"/>
          </p:nvPr>
        </p:nvSpPr>
        <p:spPr/>
        <p:txBody>
          <a:bodyPr/>
          <a:lstStyle/>
          <a:p>
            <a:fld id="{8CFD5C09-0141-482B-A8FF-BEF7F3B95587}" type="slidenum">
              <a:rPr lang="en-IL" smtClean="0"/>
              <a:t>44</a:t>
            </a:fld>
            <a:endParaRPr lang="en-IL"/>
          </a:p>
        </p:txBody>
      </p:sp>
    </p:spTree>
    <p:extLst>
      <p:ext uri="{BB962C8B-B14F-4D97-AF65-F5344CB8AC3E}">
        <p14:creationId xmlns:p14="http://schemas.microsoft.com/office/powerpoint/2010/main" val="3644895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ישנן שיטות רבות להצללה, כולל שימוש בצמחייה, פאנלים סולריים וטכנולוגיות חדשות. נבחן את היתרונות והחסרונות של כל שיטה ואיך לבחור את המתאימה לבית.</a:t>
            </a:r>
          </a:p>
        </p:txBody>
      </p:sp>
      <p:sp>
        <p:nvSpPr>
          <p:cNvPr id="4" name="Slide Number Placeholder 3"/>
          <p:cNvSpPr>
            <a:spLocks noGrp="1"/>
          </p:cNvSpPr>
          <p:nvPr>
            <p:ph type="sldNum" sz="quarter" idx="5"/>
          </p:nvPr>
        </p:nvSpPr>
        <p:spPr/>
        <p:txBody>
          <a:bodyPr/>
          <a:lstStyle/>
          <a:p>
            <a:fld id="{8CFD5C09-0141-482B-A8FF-BEF7F3B95587}" type="slidenum">
              <a:rPr lang="en-IL" smtClean="0"/>
              <a:t>45</a:t>
            </a:fld>
            <a:endParaRPr lang="en-IL"/>
          </a:p>
        </p:txBody>
      </p:sp>
    </p:spTree>
    <p:extLst>
      <p:ext uri="{BB962C8B-B14F-4D97-AF65-F5344CB8AC3E}">
        <p14:creationId xmlns:p14="http://schemas.microsoft.com/office/powerpoint/2010/main" val="3835096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חומרים וטכנולוגיות מתקדמות יכולים למנוע קרינה ישירה ולהפחית את חום השמש. נחקור את האפשרויות הקיימות, כגון זכוכיות אנטי-UV, ציפויים מיוחדים ופתרונות מתקדמים אחרים.</a:t>
            </a:r>
          </a:p>
        </p:txBody>
      </p:sp>
      <p:sp>
        <p:nvSpPr>
          <p:cNvPr id="4" name="Slide Number Placeholder 3"/>
          <p:cNvSpPr>
            <a:spLocks noGrp="1"/>
          </p:cNvSpPr>
          <p:nvPr>
            <p:ph type="sldNum" sz="quarter" idx="5"/>
          </p:nvPr>
        </p:nvSpPr>
        <p:spPr/>
        <p:txBody>
          <a:bodyPr/>
          <a:lstStyle/>
          <a:p>
            <a:fld id="{8CFD5C09-0141-482B-A8FF-BEF7F3B95587}" type="slidenum">
              <a:rPr lang="en-IL" smtClean="0"/>
              <a:t>46</a:t>
            </a:fld>
            <a:endParaRPr lang="en-IL"/>
          </a:p>
        </p:txBody>
      </p:sp>
    </p:spTree>
    <p:extLst>
      <p:ext uri="{BB962C8B-B14F-4D97-AF65-F5344CB8AC3E}">
        <p14:creationId xmlns:p14="http://schemas.microsoft.com/office/powerpoint/2010/main" val="3284300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כדי להבטיח שהמערכות יפעלו ביעילות, יש צורך בהתקנה נכונה ותחזוקה שוטפת. נסקור את הצעדים הנדרשים להתקנה נכונה ואילו פעולות תחזוקה יש לבצע באופן קבוע.</a:t>
            </a:r>
          </a:p>
        </p:txBody>
      </p:sp>
      <p:sp>
        <p:nvSpPr>
          <p:cNvPr id="4" name="Slide Number Placeholder 3"/>
          <p:cNvSpPr>
            <a:spLocks noGrp="1"/>
          </p:cNvSpPr>
          <p:nvPr>
            <p:ph type="sldNum" sz="quarter" idx="5"/>
          </p:nvPr>
        </p:nvSpPr>
        <p:spPr/>
        <p:txBody>
          <a:bodyPr/>
          <a:lstStyle/>
          <a:p>
            <a:fld id="{8CFD5C09-0141-482B-A8FF-BEF7F3B95587}" type="slidenum">
              <a:rPr lang="en-IL" smtClean="0"/>
              <a:t>47</a:t>
            </a:fld>
            <a:endParaRPr lang="en-IL"/>
          </a:p>
        </p:txBody>
      </p:sp>
    </p:spTree>
    <p:extLst>
      <p:ext uri="{BB962C8B-B14F-4D97-AF65-F5344CB8AC3E}">
        <p14:creationId xmlns:p14="http://schemas.microsoft.com/office/powerpoint/2010/main" val="1804487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האנרגיה הסולארית מציעה פתרון יעיל, בר קיימא וכלכלי להתמודדות עם אתגרי האנרגיה המודרניים. על ידי הבנת הטכנולוגיות, היתרונות והדרכים להצללה, אנו יכולים לנצל את השמש כדי לשפר את איכות חיינו.</a:t>
            </a:r>
          </a:p>
        </p:txBody>
      </p:sp>
      <p:sp>
        <p:nvSpPr>
          <p:cNvPr id="4" name="Slide Number Placeholder 3"/>
          <p:cNvSpPr>
            <a:spLocks noGrp="1"/>
          </p:cNvSpPr>
          <p:nvPr>
            <p:ph type="sldNum" sz="quarter" idx="5"/>
          </p:nvPr>
        </p:nvSpPr>
        <p:spPr/>
        <p:txBody>
          <a:bodyPr/>
          <a:lstStyle/>
          <a:p>
            <a:fld id="{8CFD5C09-0141-482B-A8FF-BEF7F3B95587}" type="slidenum">
              <a:rPr lang="en-IL" smtClean="0"/>
              <a:t>48</a:t>
            </a:fld>
            <a:endParaRPr lang="en-IL"/>
          </a:p>
        </p:txBody>
      </p:sp>
    </p:spTree>
    <p:extLst>
      <p:ext uri="{BB962C8B-B14F-4D97-AF65-F5344CB8AC3E}">
        <p14:creationId xmlns:p14="http://schemas.microsoft.com/office/powerpoint/2010/main" val="315726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נתחיל עם טכנולוגיות לייצור חשמל סולרי, כולל ההיסטוריה שלהן וכיצד פועלים תאים פוטו-וולטאיים. לאחר מכן נעסוק בהתקנה ובתחזוקה של מערכות סולריות ביתיות. נמשיך בדיון על היתרונות הסביבתיים והכלכליים של ייצור חשמל סולרי, ולבסוף נסקור שיטות להצללה ולמניעת קרינה ישירה.</a:t>
            </a:r>
          </a:p>
        </p:txBody>
      </p:sp>
      <p:sp>
        <p:nvSpPr>
          <p:cNvPr id="4" name="Slide Number Placeholder 3"/>
          <p:cNvSpPr>
            <a:spLocks noGrp="1"/>
          </p:cNvSpPr>
          <p:nvPr>
            <p:ph type="sldNum" sz="quarter" idx="5"/>
          </p:nvPr>
        </p:nvSpPr>
        <p:spPr/>
        <p:txBody>
          <a:bodyPr/>
          <a:lstStyle/>
          <a:p>
            <a:fld id="{8CFD5C09-0141-482B-A8FF-BEF7F3B95587}" type="slidenum">
              <a:rPr lang="en-IL" smtClean="0"/>
              <a:t>31</a:t>
            </a:fld>
            <a:endParaRPr lang="en-IL"/>
          </a:p>
        </p:txBody>
      </p:sp>
    </p:spTree>
    <p:extLst>
      <p:ext uri="{BB962C8B-B14F-4D97-AF65-F5344CB8AC3E}">
        <p14:creationId xmlns:p14="http://schemas.microsoft.com/office/powerpoint/2010/main" val="85794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הטכנולוגיות לייצור חשמל סולרי הן המפתח להפקת אנרגיה נקייה בת קיימא. נבחן את ההיסטוריה של פאנלים סולריים, וכיצד הם התפתחו למשאבים מדויקים ויעילים. בנוסף, נבין את עקרונות הפעולה של תאים פוטו-וולטאיים והחידושים האחרונים בתחום זה.</a:t>
            </a:r>
          </a:p>
        </p:txBody>
      </p:sp>
      <p:sp>
        <p:nvSpPr>
          <p:cNvPr id="4" name="Slide Number Placeholder 3"/>
          <p:cNvSpPr>
            <a:spLocks noGrp="1"/>
          </p:cNvSpPr>
          <p:nvPr>
            <p:ph type="sldNum" sz="quarter" idx="5"/>
          </p:nvPr>
        </p:nvSpPr>
        <p:spPr/>
        <p:txBody>
          <a:bodyPr/>
          <a:lstStyle/>
          <a:p>
            <a:fld id="{8CFD5C09-0141-482B-A8FF-BEF7F3B95587}" type="slidenum">
              <a:rPr lang="en-IL" smtClean="0"/>
              <a:t>32</a:t>
            </a:fld>
            <a:endParaRPr lang="en-IL"/>
          </a:p>
        </p:txBody>
      </p:sp>
    </p:spTree>
    <p:extLst>
      <p:ext uri="{BB962C8B-B14F-4D97-AF65-F5344CB8AC3E}">
        <p14:creationId xmlns:p14="http://schemas.microsoft.com/office/powerpoint/2010/main" val="97884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פאנלים סולריים קיימים מאז המאה ה-19, אבל התקדמותם הטכנולוגית במהלך השנים האחרונות שינתה את פני האנרגיה המתחדשת. נסקור את נקודות המפתח בהתפתחות פאנלים סולריים וכיצד הם הפכו לנגישים יותר בשוק.</a:t>
            </a:r>
          </a:p>
        </p:txBody>
      </p:sp>
      <p:sp>
        <p:nvSpPr>
          <p:cNvPr id="4" name="Slide Number Placeholder 3"/>
          <p:cNvSpPr>
            <a:spLocks noGrp="1"/>
          </p:cNvSpPr>
          <p:nvPr>
            <p:ph type="sldNum" sz="quarter" idx="5"/>
          </p:nvPr>
        </p:nvSpPr>
        <p:spPr/>
        <p:txBody>
          <a:bodyPr/>
          <a:lstStyle/>
          <a:p>
            <a:fld id="{8CFD5C09-0141-482B-A8FF-BEF7F3B95587}" type="slidenum">
              <a:rPr lang="en-IL" smtClean="0"/>
              <a:t>33</a:t>
            </a:fld>
            <a:endParaRPr lang="en-IL"/>
          </a:p>
        </p:txBody>
      </p:sp>
    </p:spTree>
    <p:extLst>
      <p:ext uri="{BB962C8B-B14F-4D97-AF65-F5344CB8AC3E}">
        <p14:creationId xmlns:p14="http://schemas.microsoft.com/office/powerpoint/2010/main" val="2109868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תאים פוטו-וולטאיים פועלים על בסיס עקרון האפקט הפוטו-וולטאי, שבו אור שמש מומר לאנרגיה חשמלית. נבין את המרכיבים של תא פוטו-וולטאי ואילו תהליכים מתרחשים כאשר אור פוגע בו.</a:t>
            </a:r>
          </a:p>
        </p:txBody>
      </p:sp>
      <p:sp>
        <p:nvSpPr>
          <p:cNvPr id="4" name="Slide Number Placeholder 3"/>
          <p:cNvSpPr>
            <a:spLocks noGrp="1"/>
          </p:cNvSpPr>
          <p:nvPr>
            <p:ph type="sldNum" sz="quarter" idx="5"/>
          </p:nvPr>
        </p:nvSpPr>
        <p:spPr/>
        <p:txBody>
          <a:bodyPr/>
          <a:lstStyle/>
          <a:p>
            <a:fld id="{8CFD5C09-0141-482B-A8FF-BEF7F3B95587}" type="slidenum">
              <a:rPr lang="en-IL" smtClean="0"/>
              <a:t>34</a:t>
            </a:fld>
            <a:endParaRPr lang="en-IL"/>
          </a:p>
        </p:txBody>
      </p:sp>
    </p:spTree>
    <p:extLst>
      <p:ext uri="{BB962C8B-B14F-4D97-AF65-F5344CB8AC3E}">
        <p14:creationId xmlns:p14="http://schemas.microsoft.com/office/powerpoint/2010/main" val="2697760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החדשנות בתחום הסולרי לא מפסיקה להתפתח. נסקור חידושים טכנולוגיים כמו פאנלים גמישים, תאים סולאריים שקופים ושיטות חכמות לאחסון אנרגיה, המאפשרים לנצל את האנרגיה הסולארית בצורה מיטבית.</a:t>
            </a:r>
          </a:p>
        </p:txBody>
      </p:sp>
      <p:sp>
        <p:nvSpPr>
          <p:cNvPr id="4" name="Slide Number Placeholder 3"/>
          <p:cNvSpPr>
            <a:spLocks noGrp="1"/>
          </p:cNvSpPr>
          <p:nvPr>
            <p:ph type="sldNum" sz="quarter" idx="5"/>
          </p:nvPr>
        </p:nvSpPr>
        <p:spPr/>
        <p:txBody>
          <a:bodyPr/>
          <a:lstStyle/>
          <a:p>
            <a:fld id="{8CFD5C09-0141-482B-A8FF-BEF7F3B95587}" type="slidenum">
              <a:rPr lang="en-IL" smtClean="0"/>
              <a:t>35</a:t>
            </a:fld>
            <a:endParaRPr lang="en-IL"/>
          </a:p>
        </p:txBody>
      </p:sp>
    </p:spTree>
    <p:extLst>
      <p:ext uri="{BB962C8B-B14F-4D97-AF65-F5344CB8AC3E}">
        <p14:creationId xmlns:p14="http://schemas.microsoft.com/office/powerpoint/2010/main" val="260460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השלב הבא הוא להבין כיצד להתקין ולתחזק מערכות סולריות בבית. נלמד על התכנון הנדרש לפני ההתקנה, כיצד לבצע את ההתקנה עצמה ואילו תחזוקות דרושות כדי להבטיח שמירה על ביצועי המערכת.</a:t>
            </a:r>
          </a:p>
        </p:txBody>
      </p:sp>
      <p:sp>
        <p:nvSpPr>
          <p:cNvPr id="4" name="Slide Number Placeholder 3"/>
          <p:cNvSpPr>
            <a:spLocks noGrp="1"/>
          </p:cNvSpPr>
          <p:nvPr>
            <p:ph type="sldNum" sz="quarter" idx="5"/>
          </p:nvPr>
        </p:nvSpPr>
        <p:spPr/>
        <p:txBody>
          <a:bodyPr/>
          <a:lstStyle/>
          <a:p>
            <a:fld id="{8CFD5C09-0141-482B-A8FF-BEF7F3B95587}" type="slidenum">
              <a:rPr lang="en-IL" smtClean="0"/>
              <a:t>36</a:t>
            </a:fld>
            <a:endParaRPr lang="en-IL"/>
          </a:p>
        </p:txBody>
      </p:sp>
    </p:spTree>
    <p:extLst>
      <p:ext uri="{BB962C8B-B14F-4D97-AF65-F5344CB8AC3E}">
        <p14:creationId xmlns:p14="http://schemas.microsoft.com/office/powerpoint/2010/main" val="406655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לפני התקנה, יש לבצע תכנון מדויק של המערכת. נבחן את הגורמים שיש לקחת בחשבון, כמו גובה הגג, כיוון החשיפה לשמש ודרישות רישוי, כדי להבטיח התקנה מוצלחת.</a:t>
            </a:r>
          </a:p>
        </p:txBody>
      </p:sp>
      <p:sp>
        <p:nvSpPr>
          <p:cNvPr id="4" name="Slide Number Placeholder 3"/>
          <p:cNvSpPr>
            <a:spLocks noGrp="1"/>
          </p:cNvSpPr>
          <p:nvPr>
            <p:ph type="sldNum" sz="quarter" idx="5"/>
          </p:nvPr>
        </p:nvSpPr>
        <p:spPr/>
        <p:txBody>
          <a:bodyPr/>
          <a:lstStyle/>
          <a:p>
            <a:fld id="{8CFD5C09-0141-482B-A8FF-BEF7F3B95587}" type="slidenum">
              <a:rPr lang="en-IL" smtClean="0"/>
              <a:t>37</a:t>
            </a:fld>
            <a:endParaRPr lang="en-IL"/>
          </a:p>
        </p:txBody>
      </p:sp>
    </p:spTree>
    <p:extLst>
      <p:ext uri="{BB962C8B-B14F-4D97-AF65-F5344CB8AC3E}">
        <p14:creationId xmlns:p14="http://schemas.microsoft.com/office/powerpoint/2010/main" val="306116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התקנת פאנלים סולריים על גג הבית היא תהליך שדורש ידע טכני ומיומנות. נסקור את הצעדים הנדרשים להתקנה נכונה של הפאנלים, כולל בטיחות וסוגי חיבורים.</a:t>
            </a:r>
          </a:p>
        </p:txBody>
      </p:sp>
      <p:sp>
        <p:nvSpPr>
          <p:cNvPr id="4" name="Slide Number Placeholder 3"/>
          <p:cNvSpPr>
            <a:spLocks noGrp="1"/>
          </p:cNvSpPr>
          <p:nvPr>
            <p:ph type="sldNum" sz="quarter" idx="5"/>
          </p:nvPr>
        </p:nvSpPr>
        <p:spPr/>
        <p:txBody>
          <a:bodyPr/>
          <a:lstStyle/>
          <a:p>
            <a:fld id="{8CFD5C09-0141-482B-A8FF-BEF7F3B95587}" type="slidenum">
              <a:rPr lang="en-IL" smtClean="0"/>
              <a:t>38</a:t>
            </a:fld>
            <a:endParaRPr lang="en-IL"/>
          </a:p>
        </p:txBody>
      </p:sp>
    </p:spTree>
    <p:extLst>
      <p:ext uri="{BB962C8B-B14F-4D97-AF65-F5344CB8AC3E}">
        <p14:creationId xmlns:p14="http://schemas.microsoft.com/office/powerpoint/2010/main" val="3739350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3FD0-57B1-73A5-D23E-B49F09BC73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32E2572C-679E-0F41-FD70-1B8115E23B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B36FDAA2-4FC5-8CBF-9423-DC2DDC7D9529}"/>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5" name="Footer Placeholder 4">
            <a:extLst>
              <a:ext uri="{FF2B5EF4-FFF2-40B4-BE49-F238E27FC236}">
                <a16:creationId xmlns:a16="http://schemas.microsoft.com/office/drawing/2014/main" id="{0B1C616D-FCAA-284D-32D0-7EC89CC4DC5A}"/>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B4630EE7-F884-304D-EFCA-84A281989E90}"/>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2274917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87171-1252-30B5-F70A-190399990AAD}"/>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1F3E9419-3B68-EA9E-5AEC-81925F1B2D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D5521E26-5E61-BE1A-E187-39EF1CFF15DB}"/>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5" name="Footer Placeholder 4">
            <a:extLst>
              <a:ext uri="{FF2B5EF4-FFF2-40B4-BE49-F238E27FC236}">
                <a16:creationId xmlns:a16="http://schemas.microsoft.com/office/drawing/2014/main" id="{68F77E40-37EA-B549-017C-C61E5ED6C95E}"/>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2AA3E68-64EC-742C-2982-9DF23ED18754}"/>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92667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F9F888-2851-3E5B-B6FA-2A81AC2FCB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794539DF-758A-FF25-A4B9-E3EDCF0AFD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166811F7-09F9-3F23-4CC6-4968D9FB3B1D}"/>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5" name="Footer Placeholder 4">
            <a:extLst>
              <a:ext uri="{FF2B5EF4-FFF2-40B4-BE49-F238E27FC236}">
                <a16:creationId xmlns:a16="http://schemas.microsoft.com/office/drawing/2014/main" id="{F4429E48-E352-693B-86EA-9134C3C2A0C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75B8FBD-D363-4377-909B-4F86A2E3702A}"/>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353883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5DA1-7104-5038-B6B2-43CE6A5CB787}"/>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6D302E6-BEC5-5154-D573-A1A2BC2B8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73F6B1EB-75CC-82F6-AA2F-181D2199822A}"/>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5" name="Footer Placeholder 4">
            <a:extLst>
              <a:ext uri="{FF2B5EF4-FFF2-40B4-BE49-F238E27FC236}">
                <a16:creationId xmlns:a16="http://schemas.microsoft.com/office/drawing/2014/main" id="{9AC1B6CB-2BAF-C1E4-1D61-9FC69A1A65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B3CE14E-7CFA-4D94-6172-06C21DE459A1}"/>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53974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DAC6-5D66-BBCC-832C-E257D10F19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189703A5-F9BC-2468-333F-31BB55FCDD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0F0319-DC6D-50BB-1D05-9DFF06613DF8}"/>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5" name="Footer Placeholder 4">
            <a:extLst>
              <a:ext uri="{FF2B5EF4-FFF2-40B4-BE49-F238E27FC236}">
                <a16:creationId xmlns:a16="http://schemas.microsoft.com/office/drawing/2014/main" id="{B0E3ADAF-A711-8FD4-B217-4B26AB05D5B3}"/>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3E9B3448-03F1-7775-12E4-ABD161CC368D}"/>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79404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0CAC-72AE-E26E-6414-B66C11C62A52}"/>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44836DE3-7FE7-1EE2-04B9-0B1D6AB47F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77E6DCF5-5A04-D7B9-C73D-9E67689643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5C68E0C5-FF82-B264-AADF-4F2615B192CF}"/>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6" name="Footer Placeholder 5">
            <a:extLst>
              <a:ext uri="{FF2B5EF4-FFF2-40B4-BE49-F238E27FC236}">
                <a16:creationId xmlns:a16="http://schemas.microsoft.com/office/drawing/2014/main" id="{8594F6D7-407F-5494-4537-98B4809567D7}"/>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F325866E-6A94-B373-AD02-E975615C2601}"/>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183576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2782-CCE7-ADE9-19B1-2B6E3AA6348E}"/>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0A17F5FD-6A22-2A74-0D72-D7BBD2FB0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528D6-1E5C-A237-CE9E-FA63C5A76C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9E64125D-A142-DDA8-87A2-834EF7267D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8D5538-597F-A52B-CD10-193B5BA8E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E8A90E69-E739-B8CC-BBF3-56FE4CC8C110}"/>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8" name="Footer Placeholder 7">
            <a:extLst>
              <a:ext uri="{FF2B5EF4-FFF2-40B4-BE49-F238E27FC236}">
                <a16:creationId xmlns:a16="http://schemas.microsoft.com/office/drawing/2014/main" id="{F98F8B0B-CDB0-25B1-DD68-480A337AADC2}"/>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F0E404AA-91EA-A657-8DD6-EBE6C9CC61B6}"/>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403763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9515-DA80-5CDF-C811-2FC0C793BEAE}"/>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7607A2D3-CFC6-FB6D-CAC5-246845B599B2}"/>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4" name="Footer Placeholder 3">
            <a:extLst>
              <a:ext uri="{FF2B5EF4-FFF2-40B4-BE49-F238E27FC236}">
                <a16:creationId xmlns:a16="http://schemas.microsoft.com/office/drawing/2014/main" id="{92006AB0-945E-BCEA-F585-50169D9B0914}"/>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830251F7-CEE2-C0E6-49F6-128A6DB5572D}"/>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3924299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1641CA-5EB5-DD0E-74C9-24234D115D32}"/>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3" name="Footer Placeholder 2">
            <a:extLst>
              <a:ext uri="{FF2B5EF4-FFF2-40B4-BE49-F238E27FC236}">
                <a16:creationId xmlns:a16="http://schemas.microsoft.com/office/drawing/2014/main" id="{04BE43F0-757A-BB4E-AAE7-6BB418376DE5}"/>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E9C9181B-E9A6-9870-20B6-D331451DB8FC}"/>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228188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C6D0-5E39-949F-7160-D9197094F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89C01785-53CB-D508-D1ED-3488A0BE7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3AA28C43-0DDE-170D-3887-44D3E0922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B7337-1527-0901-EC8A-0B7BCF5D7B92}"/>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6" name="Footer Placeholder 5">
            <a:extLst>
              <a:ext uri="{FF2B5EF4-FFF2-40B4-BE49-F238E27FC236}">
                <a16:creationId xmlns:a16="http://schemas.microsoft.com/office/drawing/2014/main" id="{1BBD2955-45D8-ECC7-88D5-34342570AC33}"/>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54701C94-9A09-A638-6EC1-03C3EBA41B78}"/>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356856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A19E-4D47-11EF-2C37-242B8A273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48258FE1-2C41-9C91-E9EE-0E6C8F86D2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B2DD61D4-0541-D28B-9A5A-DA96DFBD5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44A588-A39E-4BAC-FE92-29DC895B95F6}"/>
              </a:ext>
            </a:extLst>
          </p:cNvPr>
          <p:cNvSpPr>
            <a:spLocks noGrp="1"/>
          </p:cNvSpPr>
          <p:nvPr>
            <p:ph type="dt" sz="half" idx="10"/>
          </p:nvPr>
        </p:nvSpPr>
        <p:spPr/>
        <p:txBody>
          <a:bodyPr/>
          <a:lstStyle/>
          <a:p>
            <a:fld id="{CD67BAF5-02B6-48E7-9AC3-002AF0FFF5A7}" type="datetimeFigureOut">
              <a:rPr lang="en-IL" smtClean="0"/>
              <a:t>18/03/2025</a:t>
            </a:fld>
            <a:endParaRPr lang="en-IL"/>
          </a:p>
        </p:txBody>
      </p:sp>
      <p:sp>
        <p:nvSpPr>
          <p:cNvPr id="6" name="Footer Placeholder 5">
            <a:extLst>
              <a:ext uri="{FF2B5EF4-FFF2-40B4-BE49-F238E27FC236}">
                <a16:creationId xmlns:a16="http://schemas.microsoft.com/office/drawing/2014/main" id="{A61E86B5-1683-5222-8941-D7E13F143858}"/>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3F406484-501E-9080-952F-449413AA1CF1}"/>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243265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C3BFF-888F-C9CE-1A6A-6DD0D38F1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6F9EBD02-A6D7-7B74-AE19-A202EF751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A8B78958-B645-580D-0FDA-084DA2AC1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67BAF5-02B6-48E7-9AC3-002AF0FFF5A7}" type="datetimeFigureOut">
              <a:rPr lang="en-IL" smtClean="0"/>
              <a:t>18/03/2025</a:t>
            </a:fld>
            <a:endParaRPr lang="en-IL"/>
          </a:p>
        </p:txBody>
      </p:sp>
      <p:sp>
        <p:nvSpPr>
          <p:cNvPr id="5" name="Footer Placeholder 4">
            <a:extLst>
              <a:ext uri="{FF2B5EF4-FFF2-40B4-BE49-F238E27FC236}">
                <a16:creationId xmlns:a16="http://schemas.microsoft.com/office/drawing/2014/main" id="{1E0DAD76-8A06-6F73-5C61-31A158C87C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L"/>
          </a:p>
        </p:txBody>
      </p:sp>
      <p:sp>
        <p:nvSpPr>
          <p:cNvPr id="6" name="Slide Number Placeholder 5">
            <a:extLst>
              <a:ext uri="{FF2B5EF4-FFF2-40B4-BE49-F238E27FC236}">
                <a16:creationId xmlns:a16="http://schemas.microsoft.com/office/drawing/2014/main" id="{0F167478-A7F9-A4A7-7836-11B9EC41C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430E23-A12C-461D-A2FC-844A95CFDD46}" type="slidenum">
              <a:rPr lang="en-IL" smtClean="0"/>
              <a:t>‹#›</a:t>
            </a:fld>
            <a:endParaRPr lang="en-IL"/>
          </a:p>
        </p:txBody>
      </p:sp>
    </p:spTree>
    <p:extLst>
      <p:ext uri="{BB962C8B-B14F-4D97-AF65-F5344CB8AC3E}">
        <p14:creationId xmlns:p14="http://schemas.microsoft.com/office/powerpoint/2010/main" val="2280307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govmap.gov.il/sites/energy/energy.html?x=163941&amp;y=579695&amp;z=10&amp;fireglass_rsn=tru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www.iec.co.il/content/tariffs/contentpages/homeelectricitytarif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ec.co.il/content/smartmeter/lobby/lobby"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RgGAMLRUH0E"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forms.gle/mgJUuwtmtq2HqSWc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us02web.zoom.us/rec/share/224eGMAR6K1v9_poPFUPPW-UGl5rp_imQs7EUTTLjPzz5-rMNBzoe1hPEBlMQPUn.bATuRAoQ4oIXGw-9"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jp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jpg"/><Relationship Id="rId9" Type="http://schemas.openxmlformats.org/officeDocument/2006/relationships/image" Target="../media/image29.jp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png"/><Relationship Id="rId42" Type="http://schemas.openxmlformats.org/officeDocument/2006/relationships/image" Target="../media/image100.png"/><Relationship Id="rId47" Type="http://schemas.openxmlformats.org/officeDocument/2006/relationships/image" Target="../media/image105.png"/><Relationship Id="rId63" Type="http://schemas.openxmlformats.org/officeDocument/2006/relationships/image" Target="../media/image121.png"/><Relationship Id="rId68" Type="http://schemas.openxmlformats.org/officeDocument/2006/relationships/image" Target="../media/image126.png"/><Relationship Id="rId84" Type="http://schemas.openxmlformats.org/officeDocument/2006/relationships/image" Target="../media/image142.png"/><Relationship Id="rId89" Type="http://schemas.openxmlformats.org/officeDocument/2006/relationships/image" Target="../media/image147.png"/><Relationship Id="rId112" Type="http://schemas.openxmlformats.org/officeDocument/2006/relationships/image" Target="../media/image170.png"/><Relationship Id="rId16" Type="http://schemas.openxmlformats.org/officeDocument/2006/relationships/image" Target="../media/image74.png"/><Relationship Id="rId107" Type="http://schemas.openxmlformats.org/officeDocument/2006/relationships/image" Target="../media/image165.png"/><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3.png"/><Relationship Id="rId53" Type="http://schemas.openxmlformats.org/officeDocument/2006/relationships/image" Target="../media/image111.pn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137.png"/><Relationship Id="rId87" Type="http://schemas.openxmlformats.org/officeDocument/2006/relationships/image" Target="../media/image145.png"/><Relationship Id="rId102" Type="http://schemas.openxmlformats.org/officeDocument/2006/relationships/image" Target="../media/image160.png"/><Relationship Id="rId110" Type="http://schemas.openxmlformats.org/officeDocument/2006/relationships/image" Target="../media/image168.png"/><Relationship Id="rId115" Type="http://schemas.openxmlformats.org/officeDocument/2006/relationships/image" Target="../media/image173.png"/><Relationship Id="rId5" Type="http://schemas.openxmlformats.org/officeDocument/2006/relationships/image" Target="../media/image63.png"/><Relationship Id="rId61" Type="http://schemas.openxmlformats.org/officeDocument/2006/relationships/image" Target="../media/image119.pn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153.png"/><Relationship Id="rId19" Type="http://schemas.openxmlformats.org/officeDocument/2006/relationships/image" Target="../media/image7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 Id="rId43" Type="http://schemas.openxmlformats.org/officeDocument/2006/relationships/image" Target="../media/image101.pn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127.png"/><Relationship Id="rId77" Type="http://schemas.openxmlformats.org/officeDocument/2006/relationships/image" Target="../media/image135.png"/><Relationship Id="rId100" Type="http://schemas.openxmlformats.org/officeDocument/2006/relationships/image" Target="../media/image158.png"/><Relationship Id="rId105" Type="http://schemas.openxmlformats.org/officeDocument/2006/relationships/image" Target="../media/image163.png"/><Relationship Id="rId113" Type="http://schemas.openxmlformats.org/officeDocument/2006/relationships/image" Target="../media/image171.png"/><Relationship Id="rId8" Type="http://schemas.openxmlformats.org/officeDocument/2006/relationships/image" Target="../media/image66.png"/><Relationship Id="rId51" Type="http://schemas.openxmlformats.org/officeDocument/2006/relationships/image" Target="../media/image109.pn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143.png"/><Relationship Id="rId93" Type="http://schemas.openxmlformats.org/officeDocument/2006/relationships/image" Target="../media/image151.png"/><Relationship Id="rId98" Type="http://schemas.openxmlformats.org/officeDocument/2006/relationships/image" Target="../media/image156.png"/><Relationship Id="rId3"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png"/><Relationship Id="rId67" Type="http://schemas.openxmlformats.org/officeDocument/2006/relationships/image" Target="../media/image125.png"/><Relationship Id="rId103" Type="http://schemas.openxmlformats.org/officeDocument/2006/relationships/image" Target="../media/image161.png"/><Relationship Id="rId108" Type="http://schemas.openxmlformats.org/officeDocument/2006/relationships/image" Target="../media/image166.png"/><Relationship Id="rId20" Type="http://schemas.openxmlformats.org/officeDocument/2006/relationships/image" Target="../media/image78.png"/><Relationship Id="rId41" Type="http://schemas.openxmlformats.org/officeDocument/2006/relationships/image" Target="../media/image99.pn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png"/><Relationship Id="rId83" Type="http://schemas.openxmlformats.org/officeDocument/2006/relationships/image" Target="../media/image141.png"/><Relationship Id="rId88" Type="http://schemas.openxmlformats.org/officeDocument/2006/relationships/image" Target="../media/image146.png"/><Relationship Id="rId91" Type="http://schemas.openxmlformats.org/officeDocument/2006/relationships/image" Target="../media/image149.png"/><Relationship Id="rId96" Type="http://schemas.openxmlformats.org/officeDocument/2006/relationships/image" Target="../media/image154.png"/><Relationship Id="rId111"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64.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png"/><Relationship Id="rId57" Type="http://schemas.openxmlformats.org/officeDocument/2006/relationships/image" Target="../media/image115.png"/><Relationship Id="rId106" Type="http://schemas.openxmlformats.org/officeDocument/2006/relationships/image" Target="../media/image164.png"/><Relationship Id="rId114" Type="http://schemas.openxmlformats.org/officeDocument/2006/relationships/image" Target="../media/image172.png"/><Relationship Id="rId10" Type="http://schemas.openxmlformats.org/officeDocument/2006/relationships/image" Target="../media/image68.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png"/><Relationship Id="rId73" Type="http://schemas.openxmlformats.org/officeDocument/2006/relationships/image" Target="../media/image131.png"/><Relationship Id="rId78" Type="http://schemas.openxmlformats.org/officeDocument/2006/relationships/image" Target="../media/image136.png"/><Relationship Id="rId81" Type="http://schemas.openxmlformats.org/officeDocument/2006/relationships/image" Target="../media/image139.pn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png"/><Relationship Id="rId101" Type="http://schemas.openxmlformats.org/officeDocument/2006/relationships/image" Target="../media/image159.png"/><Relationship Id="rId4" Type="http://schemas.openxmlformats.org/officeDocument/2006/relationships/image" Target="../media/image62.png"/><Relationship Id="rId9"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6.png"/><Relationship Id="rId39" Type="http://schemas.openxmlformats.org/officeDocument/2006/relationships/image" Target="../media/image97.png"/><Relationship Id="rId109" Type="http://schemas.openxmlformats.org/officeDocument/2006/relationships/image" Target="../media/image167.png"/><Relationship Id="rId34" Type="http://schemas.openxmlformats.org/officeDocument/2006/relationships/image" Target="../media/image92.png"/><Relationship Id="rId50" Type="http://schemas.openxmlformats.org/officeDocument/2006/relationships/image" Target="../media/image108.png"/><Relationship Id="rId55" Type="http://schemas.openxmlformats.org/officeDocument/2006/relationships/image" Target="../media/image113.png"/><Relationship Id="rId76" Type="http://schemas.openxmlformats.org/officeDocument/2006/relationships/image" Target="../media/image134.png"/><Relationship Id="rId97" Type="http://schemas.openxmlformats.org/officeDocument/2006/relationships/image" Target="../media/image155.png"/><Relationship Id="rId104" Type="http://schemas.openxmlformats.org/officeDocument/2006/relationships/image" Target="../media/image162.png"/><Relationship Id="rId7" Type="http://schemas.openxmlformats.org/officeDocument/2006/relationships/image" Target="../media/image65.png"/><Relationship Id="rId71" Type="http://schemas.openxmlformats.org/officeDocument/2006/relationships/image" Target="../media/image129.png"/><Relationship Id="rId92" Type="http://schemas.openxmlformats.org/officeDocument/2006/relationships/image" Target="../media/image150.png"/><Relationship Id="rId2" Type="http://schemas.openxmlformats.org/officeDocument/2006/relationships/image" Target="../media/image60.jpg"/><Relationship Id="rId29" Type="http://schemas.openxmlformats.org/officeDocument/2006/relationships/image" Target="../media/image87.png"/></Relationships>
</file>

<file path=ppt/slides/_rels/slide26.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s://www.barel-arch.com/%D7%90%D7%93%D7%A8%D7%99%D7%9B%D7%9C%D7%95%D7%AA-%D7%9E%D7%93%D7%91%D7%A8%D7%99%D7%AA/" TargetMode="Externa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2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www.gov.il/he/pages/news-09-11-2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us02web.zoom.us/rec/share/224eGMAR6K1v9_poPFUPPW-UGl5rp_imQs7EUTTLjPzz5-rMNBzoe1hPEBlMQPUn.bATuRAoQ4oIXGw-9"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mailto:ofer@kerenrg.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ofer@kerenrg.com" TargetMode="External"/><Relationship Id="rId2" Type="http://schemas.openxmlformats.org/officeDocument/2006/relationships/hyperlink" Target="https://chat.whatsapp.com/EA6HgEo6cZaF3Kph0F7ViY" TargetMode="External"/><Relationship Id="rId1" Type="http://schemas.openxmlformats.org/officeDocument/2006/relationships/slideLayout" Target="../slideLayouts/slideLayout2.xml"/><Relationship Id="rId5" Type="http://schemas.openxmlformats.org/officeDocument/2006/relationships/hyperlink" Target="https://us02web.zoom.us/j/7839481012?pwd=UGpRNVcvSVpuSE1NZlRjSEtkUm8vUT09&amp;omn=87173754717" TargetMode="External"/><Relationship Id="rId4" Type="http://schemas.openxmlformats.org/officeDocument/2006/relationships/hyperlink" Target="https://forms.gle/aQSSpMJqMccWAUzm8"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hyperlink" Target="https://www.govmap.gov.il/sites/energy/energy.html?x=219642&amp;y=631535&amp;z=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oga-iso.co.i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ouse with solar panels and a car&#10;&#10;AI-generated content may be incorrect.">
            <a:extLst>
              <a:ext uri="{FF2B5EF4-FFF2-40B4-BE49-F238E27FC236}">
                <a16:creationId xmlns:a16="http://schemas.microsoft.com/office/drawing/2014/main" id="{05CB55B1-02E8-F66C-AB4D-F2BB68941A93}"/>
              </a:ext>
            </a:extLst>
          </p:cNvPr>
          <p:cNvPicPr>
            <a:picLocks noChangeAspect="1"/>
          </p:cNvPicPr>
          <p:nvPr/>
        </p:nvPicPr>
        <p:blipFill>
          <a:blip r:embed="rId2"/>
          <a:stretch>
            <a:fillRect/>
          </a:stretch>
        </p:blipFill>
        <p:spPr>
          <a:xfrm>
            <a:off x="190500" y="22135"/>
            <a:ext cx="12001500" cy="6858000"/>
          </a:xfrm>
          <a:prstGeom prst="rect">
            <a:avLst/>
          </a:prstGeom>
        </p:spPr>
      </p:pic>
      <p:sp>
        <p:nvSpPr>
          <p:cNvPr id="1033" name="Rectangle 103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004B6-4DBD-BD50-E403-1F5749A986D1}"/>
              </a:ext>
            </a:extLst>
          </p:cNvPr>
          <p:cNvSpPr>
            <a:spLocks noGrp="1"/>
          </p:cNvSpPr>
          <p:nvPr>
            <p:ph type="ctrTitle"/>
          </p:nvPr>
        </p:nvSpPr>
        <p:spPr>
          <a:xfrm>
            <a:off x="0" y="-471356"/>
            <a:ext cx="11825416" cy="1681843"/>
          </a:xfrm>
        </p:spPr>
        <p:txBody>
          <a:bodyPr anchor="b">
            <a:normAutofit fontScale="90000"/>
          </a:bodyPr>
          <a:lstStyle/>
          <a:p>
            <a:pPr rtl="1"/>
            <a:r>
              <a:rPr lang="de-DE" sz="4000" dirty="0">
                <a:solidFill>
                  <a:srgbClr val="000000"/>
                </a:solidFill>
                <a:latin typeface="Open Sans Hebrew"/>
              </a:rPr>
              <a:t>“</a:t>
            </a:r>
            <a:r>
              <a:rPr lang="he-IL" sz="4000" b="0" i="0" dirty="0">
                <a:solidFill>
                  <a:srgbClr val="000000"/>
                </a:solidFill>
                <a:effectLst/>
                <a:latin typeface="Open Sans Hebrew"/>
              </a:rPr>
              <a:t>כלכלת אנרגיה</a:t>
            </a:r>
            <a:r>
              <a:rPr lang="de-DE" sz="4000" b="0" i="0" dirty="0">
                <a:solidFill>
                  <a:srgbClr val="000000"/>
                </a:solidFill>
                <a:effectLst/>
                <a:latin typeface="Open Sans Hebrew"/>
              </a:rPr>
              <a:t>”</a:t>
            </a:r>
            <a:r>
              <a:rPr lang="he-IL" sz="4000" b="1" dirty="0">
                <a:effectLst/>
                <a:latin typeface="Aptos" panose="020B0004020202020204" pitchFamily="34" charset="0"/>
                <a:ea typeface="Aptos" panose="020B0004020202020204" pitchFamily="34" charset="0"/>
              </a:rPr>
              <a:t>                                         </a:t>
            </a:r>
            <a:r>
              <a:rPr lang="he-IL" sz="6600" b="1" dirty="0">
                <a:latin typeface="Aptos" panose="020B0004020202020204" pitchFamily="34" charset="0"/>
                <a:ea typeface="Aptos" panose="020B0004020202020204" pitchFamily="34" charset="0"/>
              </a:rPr>
              <a:t>מערכות שמש            </a:t>
            </a:r>
            <a:endParaRPr lang="en-IL" sz="19900" dirty="0">
              <a:solidFill>
                <a:schemeClr val="tx1">
                  <a:lumMod val="85000"/>
                  <a:lumOff val="15000"/>
                </a:schemeClr>
              </a:solidFill>
            </a:endParaRPr>
          </a:p>
        </p:txBody>
      </p:sp>
      <p:sp>
        <p:nvSpPr>
          <p:cNvPr id="4" name="Heart 3">
            <a:extLst>
              <a:ext uri="{FF2B5EF4-FFF2-40B4-BE49-F238E27FC236}">
                <a16:creationId xmlns:a16="http://schemas.microsoft.com/office/drawing/2014/main" id="{F00E53B5-0616-9F8E-1106-27DB96178AD0}"/>
              </a:ext>
            </a:extLst>
          </p:cNvPr>
          <p:cNvSpPr/>
          <p:nvPr/>
        </p:nvSpPr>
        <p:spPr>
          <a:xfrm>
            <a:off x="10802895" y="3290644"/>
            <a:ext cx="1198605" cy="1019432"/>
          </a:xfrm>
          <a:prstGeom prst="hear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L"/>
          </a:p>
        </p:txBody>
      </p:sp>
      <p:sp>
        <p:nvSpPr>
          <p:cNvPr id="3" name="Subtitle 2">
            <a:extLst>
              <a:ext uri="{FF2B5EF4-FFF2-40B4-BE49-F238E27FC236}">
                <a16:creationId xmlns:a16="http://schemas.microsoft.com/office/drawing/2014/main" id="{FAEA1412-9042-CDF6-3804-1057FD25D62D}"/>
              </a:ext>
            </a:extLst>
          </p:cNvPr>
          <p:cNvSpPr>
            <a:spLocks noGrp="1"/>
          </p:cNvSpPr>
          <p:nvPr>
            <p:ph type="subTitle" idx="1"/>
          </p:nvPr>
        </p:nvSpPr>
        <p:spPr>
          <a:xfrm>
            <a:off x="190500" y="6323827"/>
            <a:ext cx="4819651" cy="512038"/>
          </a:xfrm>
        </p:spPr>
        <p:txBody>
          <a:bodyPr anchor="t">
            <a:normAutofit/>
          </a:bodyPr>
          <a:lstStyle/>
          <a:p>
            <a:r>
              <a:rPr lang="he-IL" sz="2400" b="1" i="0" dirty="0">
                <a:solidFill>
                  <a:srgbClr val="000000"/>
                </a:solidFill>
                <a:effectLst/>
                <a:latin typeface="Open Sans Hebrew"/>
              </a:rPr>
              <a:t>מגיש : עופר קרן</a:t>
            </a:r>
            <a:endParaRPr lang="en-IL" sz="2000" dirty="0">
              <a:solidFill>
                <a:schemeClr val="tx1">
                  <a:lumMod val="85000"/>
                  <a:lumOff val="15000"/>
                </a:schemeClr>
              </a:solidFill>
              <a:cs typeface="+mj-cs"/>
            </a:endParaRPr>
          </a:p>
        </p:txBody>
      </p:sp>
      <p:pic>
        <p:nvPicPr>
          <p:cNvPr id="7" name="Picture 6" descr="A logo of a city&#10;&#10;AI-generated content may be incorrect.">
            <a:extLst>
              <a:ext uri="{FF2B5EF4-FFF2-40B4-BE49-F238E27FC236}">
                <a16:creationId xmlns:a16="http://schemas.microsoft.com/office/drawing/2014/main" id="{69902111-9B54-5C70-711F-8A57DF1C3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6898"/>
            <a:ext cx="1302432" cy="1588967"/>
          </a:xfrm>
          <a:prstGeom prst="rect">
            <a:avLst/>
          </a:prstGeom>
        </p:spPr>
      </p:pic>
      <p:pic>
        <p:nvPicPr>
          <p:cNvPr id="9" name="Picture 8" descr="A logo with blue letters&#10;&#10;AI-generated content may be incorrect.">
            <a:extLst>
              <a:ext uri="{FF2B5EF4-FFF2-40B4-BE49-F238E27FC236}">
                <a16:creationId xmlns:a16="http://schemas.microsoft.com/office/drawing/2014/main" id="{2F5747D9-58BC-2690-184D-CA46C983E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596" y="6089942"/>
            <a:ext cx="4160404" cy="802687"/>
          </a:xfrm>
          <a:prstGeom prst="rect">
            <a:avLst/>
          </a:prstGeom>
        </p:spPr>
      </p:pic>
    </p:spTree>
    <p:extLst>
      <p:ext uri="{BB962C8B-B14F-4D97-AF65-F5344CB8AC3E}">
        <p14:creationId xmlns:p14="http://schemas.microsoft.com/office/powerpoint/2010/main" val="26141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 ואת הדמות של סימבה יושבת מאחורי ההגהנשמח לתמונה של שקופית סיכום, תמונת רקע של מפעל מודרני  ללא ארובות      נוסיף ציור של כלב שמירה  חשוב שיהיה בשחור לבן משהו חזק - שיראה כמו כלב שמירה  משהו מהקומיקס  בתור מנהל האנרגיה הכולל ההגה ומד המהירות מהתמונה הראשונה">
            <a:extLst>
              <a:ext uri="{FF2B5EF4-FFF2-40B4-BE49-F238E27FC236}">
                <a16:creationId xmlns:a16="http://schemas.microsoft.com/office/drawing/2014/main" id="{7FC88BB1-CD12-6CFA-BF5D-B753BE041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207" y="1222744"/>
            <a:ext cx="9247667" cy="59223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318C83-6AC0-19CA-5473-51BB4205904B}"/>
              </a:ext>
            </a:extLst>
          </p:cNvPr>
          <p:cNvSpPr>
            <a:spLocks noGrp="1"/>
          </p:cNvSpPr>
          <p:nvPr>
            <p:ph type="title"/>
          </p:nvPr>
        </p:nvSpPr>
        <p:spPr>
          <a:xfrm>
            <a:off x="838200" y="365125"/>
            <a:ext cx="11353800" cy="1325563"/>
          </a:xfrm>
        </p:spPr>
        <p:txBody>
          <a:bodyPr/>
          <a:lstStyle/>
          <a:p>
            <a:r>
              <a:rPr lang="he-IL" sz="4400" b="1" dirty="0">
                <a:effectLst/>
                <a:ea typeface="Aptos" panose="020B0004020202020204" pitchFamily="34" charset="0"/>
                <a:cs typeface="Times New Roman" panose="02020603050405020304" pitchFamily="18" charset="0"/>
              </a:rPr>
              <a:t>חשבון חשמל יומי: הנהיגה האחראית לעתיד בר-קיימא </a:t>
            </a:r>
            <a:endParaRPr lang="en-IL" dirty="0"/>
          </a:p>
        </p:txBody>
      </p:sp>
      <p:sp>
        <p:nvSpPr>
          <p:cNvPr id="3" name="Content Placeholder 2">
            <a:extLst>
              <a:ext uri="{FF2B5EF4-FFF2-40B4-BE49-F238E27FC236}">
                <a16:creationId xmlns:a16="http://schemas.microsoft.com/office/drawing/2014/main" id="{E7B639B8-546B-9A79-2B28-983E86F45FF4}"/>
              </a:ext>
            </a:extLst>
          </p:cNvPr>
          <p:cNvSpPr>
            <a:spLocks noGrp="1"/>
          </p:cNvSpPr>
          <p:nvPr>
            <p:ph idx="1"/>
          </p:nvPr>
        </p:nvSpPr>
        <p:spPr>
          <a:xfrm>
            <a:off x="0" y="1690688"/>
            <a:ext cx="5156791" cy="5050354"/>
          </a:xfrm>
        </p:spPr>
        <p:txBody>
          <a:bodyPr>
            <a:normAutofit fontScale="92500" lnSpcReduction="10000"/>
          </a:bodyPr>
          <a:lstStyle/>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kern="100" dirty="0">
                <a:effectLst/>
                <a:latin typeface="Aptos" panose="020B0004020202020204" pitchFamily="34" charset="0"/>
                <a:ea typeface="Aptos" panose="020B0004020202020204" pitchFamily="34" charset="0"/>
                <a:cs typeface="Times New Roman" panose="02020603050405020304" pitchFamily="18" charset="0"/>
              </a:rPr>
              <a:t>בקרה יומית על צריכת החשמל הכרחית </a:t>
            </a: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kern="100" dirty="0">
                <a:effectLst/>
                <a:latin typeface="Aptos" panose="020B0004020202020204" pitchFamily="34" charset="0"/>
                <a:ea typeface="Aptos" panose="020B0004020202020204" pitchFamily="34" charset="0"/>
                <a:cs typeface="Times New Roman" panose="02020603050405020304" pitchFamily="18" charset="0"/>
              </a:rPr>
              <a:t>ניהול חכם של משאבי האנרגיה חוסך כסף ומגן על הסביבה</a:t>
            </a:r>
            <a:endParaRPr lang="en-IL" sz="3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b="1" kern="100" dirty="0">
                <a:effectLst/>
                <a:latin typeface="Aptos" panose="020B0004020202020204" pitchFamily="34" charset="0"/>
                <a:ea typeface="Aptos" panose="020B0004020202020204" pitchFamily="34" charset="0"/>
                <a:cs typeface="Times New Roman" panose="02020603050405020304" pitchFamily="18" charset="0"/>
              </a:rPr>
              <a:t>מוזמנים לצאת ל</a:t>
            </a:r>
            <a:r>
              <a:rPr lang="he-IL" sz="3200" b="1" kern="100" dirty="0">
                <a:latin typeface="Aptos" panose="020B0004020202020204" pitchFamily="34" charset="0"/>
                <a:ea typeface="Aptos" panose="020B0004020202020204" pitchFamily="34" charset="0"/>
                <a:cs typeface="Times New Roman" panose="02020603050405020304" pitchFamily="18" charset="0"/>
              </a:rPr>
              <a:t>דרך – </a:t>
            </a: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b="1" kern="100" dirty="0">
                <a:latin typeface="Aptos" panose="020B0004020202020204" pitchFamily="34" charset="0"/>
                <a:ea typeface="Aptos" panose="020B0004020202020204" pitchFamily="34" charset="0"/>
                <a:cs typeface="Times New Roman" panose="02020603050405020304" pitchFamily="18" charset="0"/>
              </a:rPr>
              <a:t>אנחנו נשמח לעזור עיריית אופקים </a:t>
            </a: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b="1" kern="100" dirty="0">
                <a:latin typeface="Aptos" panose="020B0004020202020204" pitchFamily="34" charset="0"/>
                <a:ea typeface="Aptos" panose="020B0004020202020204" pitchFamily="34" charset="0"/>
                <a:cs typeface="Times New Roman" panose="02020603050405020304" pitchFamily="18" charset="0"/>
              </a:rPr>
              <a:t>ומשרד האנרגיה - </a:t>
            </a: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b="1" kern="100" dirty="0">
                <a:effectLst/>
                <a:latin typeface="Times New Roman" panose="02020603050405020304" pitchFamily="18" charset="0"/>
                <a:ea typeface="Aptos" panose="020B0004020202020204" pitchFamily="34" charset="0"/>
                <a:cs typeface="Times New Roman" panose="02020603050405020304" pitchFamily="18" charset="0"/>
              </a:rPr>
              <a:t>רשם – עופר קרן </a:t>
            </a:r>
            <a:endParaRPr lang="en-IL" sz="32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descr="A logo of a company&#10;&#10;Description automatically generated with medium confidence">
            <a:extLst>
              <a:ext uri="{FF2B5EF4-FFF2-40B4-BE49-F238E27FC236}">
                <a16:creationId xmlns:a16="http://schemas.microsoft.com/office/drawing/2014/main" id="{7F3E2AD2-A022-BF70-37F5-44913FF8D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9783">
            <a:off x="9884494" y="4280436"/>
            <a:ext cx="1760789" cy="1758148"/>
          </a:xfrm>
          <a:prstGeom prst="rect">
            <a:avLst/>
          </a:prstGeom>
          <a:ln>
            <a:noFill/>
          </a:ln>
          <a:effectLst>
            <a:softEdge rad="112500"/>
          </a:effectLst>
        </p:spPr>
      </p:pic>
    </p:spTree>
    <p:extLst>
      <p:ext uri="{BB962C8B-B14F-4D97-AF65-F5344CB8AC3E}">
        <p14:creationId xmlns:p14="http://schemas.microsoft.com/office/powerpoint/2010/main" val="118808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3B70EF-8CE7-504B-65B5-EAD250179429}"/>
              </a:ext>
            </a:extLst>
          </p:cNvPr>
          <p:cNvPicPr>
            <a:picLocks noChangeAspect="1"/>
          </p:cNvPicPr>
          <p:nvPr/>
        </p:nvPicPr>
        <p:blipFill>
          <a:blip r:embed="rId2"/>
          <a:stretch>
            <a:fillRect/>
          </a:stretch>
        </p:blipFill>
        <p:spPr>
          <a:xfrm>
            <a:off x="-980103" y="1"/>
            <a:ext cx="13190183" cy="6858000"/>
          </a:xfrm>
          <a:prstGeom prst="rect">
            <a:avLst/>
          </a:prstGeom>
        </p:spPr>
      </p:pic>
      <p:pic>
        <p:nvPicPr>
          <p:cNvPr id="4" name="Picture 3">
            <a:extLst>
              <a:ext uri="{FF2B5EF4-FFF2-40B4-BE49-F238E27FC236}">
                <a16:creationId xmlns:a16="http://schemas.microsoft.com/office/drawing/2014/main" id="{259A4871-AE99-B9ED-7862-E5B30AEAF76D}"/>
              </a:ext>
            </a:extLst>
          </p:cNvPr>
          <p:cNvPicPr>
            <a:picLocks noChangeAspect="1"/>
          </p:cNvPicPr>
          <p:nvPr/>
        </p:nvPicPr>
        <p:blipFill>
          <a:blip r:embed="rId3"/>
          <a:stretch>
            <a:fillRect/>
          </a:stretch>
        </p:blipFill>
        <p:spPr>
          <a:xfrm>
            <a:off x="0" y="146885"/>
            <a:ext cx="12192000" cy="6564230"/>
          </a:xfrm>
          <a:prstGeom prst="rect">
            <a:avLst/>
          </a:prstGeom>
        </p:spPr>
      </p:pic>
      <p:sp>
        <p:nvSpPr>
          <p:cNvPr id="3" name="Content Placeholder 2">
            <a:extLst>
              <a:ext uri="{FF2B5EF4-FFF2-40B4-BE49-F238E27FC236}">
                <a16:creationId xmlns:a16="http://schemas.microsoft.com/office/drawing/2014/main" id="{3CE54155-0CF0-5F22-39C0-A067E257C6CD}"/>
              </a:ext>
            </a:extLst>
          </p:cNvPr>
          <p:cNvSpPr>
            <a:spLocks noGrp="1"/>
          </p:cNvSpPr>
          <p:nvPr>
            <p:ph idx="1"/>
          </p:nvPr>
        </p:nvSpPr>
        <p:spPr>
          <a:xfrm>
            <a:off x="-249677" y="6018459"/>
            <a:ext cx="5257800" cy="912985"/>
          </a:xfrm>
        </p:spPr>
        <p:txBody>
          <a:bodyPr>
            <a:normAutofit fontScale="85000" lnSpcReduction="20000"/>
          </a:bodyPr>
          <a:lstStyle/>
          <a:p>
            <a:r>
              <a:rPr lang="de-DE" dirty="0">
                <a:highlight>
                  <a:srgbClr val="FFFF00"/>
                </a:highlight>
                <a:hlinkClick r:id="rId4"/>
              </a:rPr>
              <a:t>https://www.govmap.gov.il/sites/energy/energy.html?x=163941&amp;y=579695&amp;z=10&amp;fireglass_rsn=true</a:t>
            </a:r>
            <a:r>
              <a:rPr lang="he-IL" dirty="0">
                <a:highlight>
                  <a:srgbClr val="FFFF00"/>
                </a:highlight>
              </a:rPr>
              <a:t> </a:t>
            </a:r>
            <a:endParaRPr lang="en-IL" dirty="0">
              <a:highlight>
                <a:srgbClr val="FFFF00"/>
              </a:highlight>
            </a:endParaRPr>
          </a:p>
        </p:txBody>
      </p:sp>
    </p:spTree>
    <p:extLst>
      <p:ext uri="{BB962C8B-B14F-4D97-AF65-F5344CB8AC3E}">
        <p14:creationId xmlns:p14="http://schemas.microsoft.com/office/powerpoint/2010/main" val="876260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16A8-4794-E06C-DE45-DCBEFFB404F8}"/>
              </a:ext>
            </a:extLst>
          </p:cNvPr>
          <p:cNvSpPr>
            <a:spLocks noGrp="1"/>
          </p:cNvSpPr>
          <p:nvPr>
            <p:ph type="title"/>
          </p:nvPr>
        </p:nvSpPr>
        <p:spPr>
          <a:xfrm>
            <a:off x="1117534" y="1440163"/>
            <a:ext cx="10515600" cy="1325563"/>
          </a:xfrm>
        </p:spPr>
        <p:txBody>
          <a:bodyPr/>
          <a:lstStyle/>
          <a:p>
            <a:pPr algn="r" rtl="1"/>
            <a:r>
              <a:rPr lang="he-IL" dirty="0">
                <a:latin typeface="Times New Roman" panose="02020603050405020304" pitchFamily="18" charset="0"/>
                <a:cs typeface="Times New Roman" panose="02020603050405020304" pitchFamily="18" charset="0"/>
              </a:rPr>
              <a:t>מחיר החשמל היומי – הוא חשבון החשמל</a:t>
            </a:r>
            <a:br>
              <a:rPr lang="he-IL" dirty="0">
                <a:latin typeface="Times New Roman" panose="02020603050405020304" pitchFamily="18" charset="0"/>
                <a:cs typeface="Times New Roman" panose="02020603050405020304" pitchFamily="18" charset="0"/>
              </a:rPr>
            </a:br>
            <a:r>
              <a:rPr lang="he-IL" dirty="0">
                <a:latin typeface="Times New Roman" panose="02020603050405020304" pitchFamily="18" charset="0"/>
                <a:cs typeface="Times New Roman" panose="02020603050405020304" pitchFamily="18" charset="0"/>
              </a:rPr>
              <a:t>החודשי כולל מע"מ חלקי ימי הצריכה</a:t>
            </a:r>
            <a:endParaRPr lang="en-IL" dirty="0">
              <a:latin typeface="Times New Roman" panose="02020603050405020304" pitchFamily="18" charset="0"/>
              <a:cs typeface="Times New Roman" panose="02020603050405020304" pitchFamily="18" charset="0"/>
            </a:endParaRPr>
          </a:p>
        </p:txBody>
      </p:sp>
      <p:pic>
        <p:nvPicPr>
          <p:cNvPr id="5" name="Content Placeholder 4" descr="A table with numbers and symbols&#10;&#10;AI-generated content may be incorrect.">
            <a:extLst>
              <a:ext uri="{FF2B5EF4-FFF2-40B4-BE49-F238E27FC236}">
                <a16:creationId xmlns:a16="http://schemas.microsoft.com/office/drawing/2014/main" id="{EE1CE58A-3619-2585-ECAB-7647EEB72B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638"/>
            <a:ext cx="3444723" cy="6697362"/>
          </a:xfrm>
        </p:spPr>
      </p:pic>
      <p:pic>
        <p:nvPicPr>
          <p:cNvPr id="7" name="Picture 6">
            <a:extLst>
              <a:ext uri="{FF2B5EF4-FFF2-40B4-BE49-F238E27FC236}">
                <a16:creationId xmlns:a16="http://schemas.microsoft.com/office/drawing/2014/main" id="{46A26AEA-434D-D4CA-3D53-1D766890923F}"/>
              </a:ext>
            </a:extLst>
          </p:cNvPr>
          <p:cNvPicPr>
            <a:picLocks noChangeAspect="1"/>
          </p:cNvPicPr>
          <p:nvPr/>
        </p:nvPicPr>
        <p:blipFill>
          <a:blip r:embed="rId3"/>
          <a:stretch>
            <a:fillRect/>
          </a:stretch>
        </p:blipFill>
        <p:spPr>
          <a:xfrm>
            <a:off x="3444723" y="5020230"/>
            <a:ext cx="8188411" cy="1472645"/>
          </a:xfrm>
          <a:prstGeom prst="rect">
            <a:avLst/>
          </a:prstGeom>
        </p:spPr>
      </p:pic>
      <p:sp>
        <p:nvSpPr>
          <p:cNvPr id="9" name="TextBox 8">
            <a:extLst>
              <a:ext uri="{FF2B5EF4-FFF2-40B4-BE49-F238E27FC236}">
                <a16:creationId xmlns:a16="http://schemas.microsoft.com/office/drawing/2014/main" id="{E7433742-D075-F8AA-1E91-6DC4D971FBDD}"/>
              </a:ext>
            </a:extLst>
          </p:cNvPr>
          <p:cNvSpPr txBox="1"/>
          <p:nvPr/>
        </p:nvSpPr>
        <p:spPr>
          <a:xfrm>
            <a:off x="3753364" y="4285773"/>
            <a:ext cx="8188411" cy="369332"/>
          </a:xfrm>
          <a:prstGeom prst="rect">
            <a:avLst/>
          </a:prstGeom>
          <a:noFill/>
        </p:spPr>
        <p:txBody>
          <a:bodyPr wrap="square">
            <a:spAutoFit/>
          </a:bodyPr>
          <a:lstStyle/>
          <a:p>
            <a:r>
              <a:rPr lang="en-IL" dirty="0">
                <a:hlinkClick r:id="rId4"/>
              </a:rPr>
              <a:t>https://www.iec.co.il/content/tariffs/contentpages/homeelectricitytariff</a:t>
            </a:r>
            <a:r>
              <a:rPr lang="he-IL" dirty="0"/>
              <a:t> </a:t>
            </a:r>
            <a:endParaRPr lang="en-IL" dirty="0"/>
          </a:p>
        </p:txBody>
      </p:sp>
    </p:spTree>
    <p:extLst>
      <p:ext uri="{BB962C8B-B14F-4D97-AF65-F5344CB8AC3E}">
        <p14:creationId xmlns:p14="http://schemas.microsoft.com/office/powerpoint/2010/main" val="1471853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תמונה 4" descr="תמונה שמכילה טקסט, צילום מסך, סרט מצויר&#10;&#10;התיאור נוצר באופן אוטומטי">
            <a:extLst>
              <a:ext uri="{FF2B5EF4-FFF2-40B4-BE49-F238E27FC236}">
                <a16:creationId xmlns:a16="http://schemas.microsoft.com/office/drawing/2014/main" id="{9CCE36E9-DAC1-3E01-3A9A-FDEE34B9B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תיבת טקסט 2">
            <a:extLst>
              <a:ext uri="{FF2B5EF4-FFF2-40B4-BE49-F238E27FC236}">
                <a16:creationId xmlns:a16="http://schemas.microsoft.com/office/drawing/2014/main" id="{8997CA74-7C9C-DBA9-3937-7C09732A8FBA}"/>
              </a:ext>
            </a:extLst>
          </p:cNvPr>
          <p:cNvSpPr txBox="1"/>
          <p:nvPr/>
        </p:nvSpPr>
        <p:spPr>
          <a:xfrm>
            <a:off x="8259417" y="1063487"/>
            <a:ext cx="546652" cy="400110"/>
          </a:xfrm>
          <a:prstGeom prst="rect">
            <a:avLst/>
          </a:prstGeom>
          <a:solidFill>
            <a:schemeClr val="bg1"/>
          </a:solidFill>
          <a:ln>
            <a:solidFill>
              <a:schemeClr val="bg1"/>
            </a:solidFill>
          </a:ln>
        </p:spPr>
        <p:txBody>
          <a:bodyPr wrap="square" rtlCol="1">
            <a:spAutoFit/>
          </a:bodyPr>
          <a:lstStyle/>
          <a:p>
            <a:endParaRPr lang="he-IL" sz="2000" b="1" dirty="0">
              <a:solidFill>
                <a:srgbClr val="FF0000"/>
              </a:solidFill>
            </a:endParaRPr>
          </a:p>
        </p:txBody>
      </p:sp>
      <p:sp>
        <p:nvSpPr>
          <p:cNvPr id="4" name="תיבת טקסט 3">
            <a:extLst>
              <a:ext uri="{FF2B5EF4-FFF2-40B4-BE49-F238E27FC236}">
                <a16:creationId xmlns:a16="http://schemas.microsoft.com/office/drawing/2014/main" id="{43D76ABC-1EA1-66E6-24C7-BE5E873A554F}"/>
              </a:ext>
            </a:extLst>
          </p:cNvPr>
          <p:cNvSpPr txBox="1"/>
          <p:nvPr/>
        </p:nvSpPr>
        <p:spPr>
          <a:xfrm>
            <a:off x="8188186" y="1001932"/>
            <a:ext cx="689113" cy="461665"/>
          </a:xfrm>
          <a:prstGeom prst="rect">
            <a:avLst/>
          </a:prstGeom>
          <a:noFill/>
          <a:ln>
            <a:noFill/>
          </a:ln>
        </p:spPr>
        <p:txBody>
          <a:bodyPr wrap="square" rtlCol="1">
            <a:spAutoFit/>
          </a:bodyPr>
          <a:lstStyle/>
          <a:p>
            <a:r>
              <a:rPr lang="he-IL" sz="2400" b="1" dirty="0">
                <a:solidFill>
                  <a:srgbClr val="FF0000"/>
                </a:solidFill>
                <a:cs typeface="+mj-cs"/>
              </a:rPr>
              <a:t>169</a:t>
            </a:r>
          </a:p>
        </p:txBody>
      </p:sp>
      <p:sp>
        <p:nvSpPr>
          <p:cNvPr id="7" name="תיבת טקסט 6">
            <a:extLst>
              <a:ext uri="{FF2B5EF4-FFF2-40B4-BE49-F238E27FC236}">
                <a16:creationId xmlns:a16="http://schemas.microsoft.com/office/drawing/2014/main" id="{0B5758C7-5A96-C92F-FDD6-2F5A7AED4B47}"/>
              </a:ext>
            </a:extLst>
          </p:cNvPr>
          <p:cNvSpPr txBox="1"/>
          <p:nvPr/>
        </p:nvSpPr>
        <p:spPr>
          <a:xfrm>
            <a:off x="11360425" y="2451655"/>
            <a:ext cx="765314" cy="461665"/>
          </a:xfrm>
          <a:prstGeom prst="rect">
            <a:avLst/>
          </a:prstGeom>
          <a:solidFill>
            <a:schemeClr val="bg1"/>
          </a:solidFill>
          <a:ln>
            <a:noFill/>
          </a:ln>
        </p:spPr>
        <p:txBody>
          <a:bodyPr wrap="square" rtlCol="1">
            <a:spAutoFit/>
          </a:bodyPr>
          <a:lstStyle/>
          <a:p>
            <a:endParaRPr lang="he-IL" sz="2400" b="1" dirty="0">
              <a:solidFill>
                <a:srgbClr val="FF0000"/>
              </a:solidFill>
              <a:cs typeface="+mj-cs"/>
            </a:endParaRPr>
          </a:p>
        </p:txBody>
      </p:sp>
      <p:sp>
        <p:nvSpPr>
          <p:cNvPr id="8" name="תיבת טקסט 7">
            <a:extLst>
              <a:ext uri="{FF2B5EF4-FFF2-40B4-BE49-F238E27FC236}">
                <a16:creationId xmlns:a16="http://schemas.microsoft.com/office/drawing/2014/main" id="{A3C9622C-F7C6-A8EF-15E3-9B9407AAF213}"/>
              </a:ext>
            </a:extLst>
          </p:cNvPr>
          <p:cNvSpPr txBox="1"/>
          <p:nvPr/>
        </p:nvSpPr>
        <p:spPr>
          <a:xfrm>
            <a:off x="11360425" y="2451654"/>
            <a:ext cx="586410" cy="461665"/>
          </a:xfrm>
          <a:prstGeom prst="rect">
            <a:avLst/>
          </a:prstGeom>
          <a:noFill/>
          <a:ln>
            <a:noFill/>
          </a:ln>
        </p:spPr>
        <p:txBody>
          <a:bodyPr wrap="square" rtlCol="1">
            <a:spAutoFit/>
          </a:bodyPr>
          <a:lstStyle/>
          <a:p>
            <a:r>
              <a:rPr lang="he-IL" sz="2400" b="1" dirty="0">
                <a:solidFill>
                  <a:srgbClr val="00B050"/>
                </a:solidFill>
                <a:cs typeface="+mj-cs"/>
              </a:rPr>
              <a:t>53</a:t>
            </a:r>
          </a:p>
        </p:txBody>
      </p:sp>
      <p:sp>
        <p:nvSpPr>
          <p:cNvPr id="2" name="TextBox 1">
            <a:extLst>
              <a:ext uri="{FF2B5EF4-FFF2-40B4-BE49-F238E27FC236}">
                <a16:creationId xmlns:a16="http://schemas.microsoft.com/office/drawing/2014/main" id="{FA19A2C7-5581-4009-0E16-BE253026EBE7}"/>
              </a:ext>
            </a:extLst>
          </p:cNvPr>
          <p:cNvSpPr txBox="1"/>
          <p:nvPr/>
        </p:nvSpPr>
        <p:spPr>
          <a:xfrm>
            <a:off x="4305073" y="47824"/>
            <a:ext cx="1037967" cy="1015663"/>
          </a:xfrm>
          <a:prstGeom prst="rect">
            <a:avLst/>
          </a:prstGeom>
          <a:solidFill>
            <a:schemeClr val="bg1"/>
          </a:solidFill>
        </p:spPr>
        <p:txBody>
          <a:bodyPr wrap="square" rtlCol="0">
            <a:spAutoFit/>
          </a:bodyPr>
          <a:lstStyle/>
          <a:p>
            <a:pPr algn="r" rtl="1"/>
            <a:r>
              <a:rPr lang="he-IL" sz="6000" b="1" dirty="0">
                <a:solidFill>
                  <a:srgbClr val="97CD53"/>
                </a:solidFill>
                <a:cs typeface="+mj-cs"/>
              </a:rPr>
              <a:t>25</a:t>
            </a:r>
            <a:endParaRPr lang="en-IL" sz="6000" b="1" dirty="0">
              <a:solidFill>
                <a:srgbClr val="97CD53"/>
              </a:solidFill>
              <a:cs typeface="+mj-cs"/>
            </a:endParaRPr>
          </a:p>
        </p:txBody>
      </p:sp>
      <p:sp>
        <p:nvSpPr>
          <p:cNvPr id="9" name="TextBox 8">
            <a:extLst>
              <a:ext uri="{FF2B5EF4-FFF2-40B4-BE49-F238E27FC236}">
                <a16:creationId xmlns:a16="http://schemas.microsoft.com/office/drawing/2014/main" id="{F2E6C9D1-2B04-50B0-169C-D0A6ECF3255D}"/>
              </a:ext>
            </a:extLst>
          </p:cNvPr>
          <p:cNvSpPr txBox="1"/>
          <p:nvPr/>
        </p:nvSpPr>
        <p:spPr>
          <a:xfrm>
            <a:off x="5733535" y="4179100"/>
            <a:ext cx="498389" cy="646331"/>
          </a:xfrm>
          <a:prstGeom prst="rect">
            <a:avLst/>
          </a:prstGeom>
          <a:solidFill>
            <a:schemeClr val="bg1"/>
          </a:solidFill>
        </p:spPr>
        <p:txBody>
          <a:bodyPr wrap="square" rtlCol="0">
            <a:spAutoFit/>
          </a:bodyPr>
          <a:lstStyle/>
          <a:p>
            <a:pPr algn="r" rtl="1"/>
            <a:r>
              <a:rPr lang="he-IL" sz="3600" b="1" dirty="0">
                <a:cs typeface="+mj-cs"/>
              </a:rPr>
              <a:t>+</a:t>
            </a:r>
            <a:endParaRPr lang="en-IL" sz="3600" b="1" dirty="0">
              <a:cs typeface="+mj-cs"/>
            </a:endParaRPr>
          </a:p>
        </p:txBody>
      </p:sp>
    </p:spTree>
    <p:extLst>
      <p:ext uri="{BB962C8B-B14F-4D97-AF65-F5344CB8AC3E}">
        <p14:creationId xmlns:p14="http://schemas.microsoft.com/office/powerpoint/2010/main" val="214966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26" name="Picture 2" descr="A close-up of a white device&#10;&#10;AI-generated content may be incorrect.">
            <a:extLst>
              <a:ext uri="{FF2B5EF4-FFF2-40B4-BE49-F238E27FC236}">
                <a16:creationId xmlns:a16="http://schemas.microsoft.com/office/drawing/2014/main" id="{AE796508-75A8-383F-6D91-6502176EA8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025" b="770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3903E-D9C6-62AD-5E00-DE9F77B5779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hlinkClick r:id="rId3"/>
              </a:rPr>
              <a:t>מונה חשמל חכם </a:t>
            </a:r>
            <a:endParaRPr lang="en-US" sz="3600">
              <a:solidFill>
                <a:schemeClr val="tx1">
                  <a:lumMod val="85000"/>
                  <a:lumOff val="15000"/>
                </a:schemeClr>
              </a:solidFill>
            </a:endParaRPr>
          </a:p>
        </p:txBody>
      </p:sp>
      <p:cxnSp>
        <p:nvCxnSpPr>
          <p:cNvPr id="1037" name="Straight Connector 10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07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AI-generated content may be incorrect.">
            <a:extLst>
              <a:ext uri="{FF2B5EF4-FFF2-40B4-BE49-F238E27FC236}">
                <a16:creationId xmlns:a16="http://schemas.microsoft.com/office/drawing/2014/main" id="{66132D6C-6AC8-74EF-B26B-4DF2C0162F13}"/>
              </a:ext>
            </a:extLst>
          </p:cNvPr>
          <p:cNvPicPr>
            <a:picLocks noChangeAspect="1"/>
          </p:cNvPicPr>
          <p:nvPr/>
        </p:nvPicPr>
        <p:blipFill>
          <a:blip r:embed="rId2">
            <a:alphaModFix amt="60000"/>
          </a:blip>
          <a:srcRect t="799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B92A8640-7C54-4937-4974-CF40AB19D5A1}"/>
              </a:ext>
            </a:extLst>
          </p:cNvPr>
          <p:cNvSpPr>
            <a:spLocks noGrp="1"/>
          </p:cNvSpPr>
          <p:nvPr>
            <p:ph type="title"/>
          </p:nvPr>
        </p:nvSpPr>
        <p:spPr>
          <a:xfrm>
            <a:off x="838200" y="525195"/>
            <a:ext cx="10165218" cy="2806506"/>
          </a:xfrm>
        </p:spPr>
        <p:txBody>
          <a:bodyPr anchor="b">
            <a:normAutofit/>
          </a:bodyPr>
          <a:lstStyle/>
          <a:p>
            <a:pPr rtl="1"/>
            <a:r>
              <a:rPr lang="he-IL" sz="4000">
                <a:solidFill>
                  <a:srgbClr val="FFFFFF"/>
                </a:solidFill>
                <a:hlinkClick r:id="rId3"/>
              </a:rPr>
              <a:t>פרופיל צריכה יומי</a:t>
            </a:r>
            <a:endParaRPr lang="en-IL" sz="4000">
              <a:solidFill>
                <a:srgbClr val="FFFFFF"/>
              </a:solidFill>
            </a:endParaRPr>
          </a:p>
        </p:txBody>
      </p:sp>
      <p:sp>
        <p:nvSpPr>
          <p:cNvPr id="9" name="Content Placeholder 8">
            <a:extLst>
              <a:ext uri="{FF2B5EF4-FFF2-40B4-BE49-F238E27FC236}">
                <a16:creationId xmlns:a16="http://schemas.microsoft.com/office/drawing/2014/main" id="{F8FDC5E8-C7BB-A604-D0CB-5D0B4F7E724C}"/>
              </a:ext>
            </a:extLst>
          </p:cNvPr>
          <p:cNvSpPr>
            <a:spLocks noGrp="1"/>
          </p:cNvSpPr>
          <p:nvPr>
            <p:ph idx="1"/>
          </p:nvPr>
        </p:nvSpPr>
        <p:spPr>
          <a:xfrm>
            <a:off x="838200" y="3526300"/>
            <a:ext cx="10165218" cy="2588458"/>
          </a:xfrm>
        </p:spPr>
        <p:txBody>
          <a:bodyPr>
            <a:normAutofit/>
          </a:bodyPr>
          <a:lstStyle/>
          <a:p>
            <a:endParaRPr lang="en-US" sz="2000">
              <a:solidFill>
                <a:srgbClr val="FFFFFF"/>
              </a:solidFill>
            </a:endParaRPr>
          </a:p>
        </p:txBody>
      </p:sp>
    </p:spTree>
    <p:extLst>
      <p:ext uri="{BB962C8B-B14F-4D97-AF65-F5344CB8AC3E}">
        <p14:creationId xmlns:p14="http://schemas.microsoft.com/office/powerpoint/2010/main" val="1784654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F7E3B0-393A-D878-770F-80A60DD9C37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hlinkClick r:id="rId2"/>
              </a:rPr>
              <a:t>עבודה עצמית </a:t>
            </a:r>
            <a:endParaRPr lang="en-US" sz="3600" kern="1200">
              <a:solidFill>
                <a:srgbClr val="FFFFFF"/>
              </a:solidFill>
              <a:latin typeface="+mj-lt"/>
              <a:ea typeface="+mj-ea"/>
              <a:cs typeface="+mj-cs"/>
            </a:endParaRPr>
          </a:p>
        </p:txBody>
      </p:sp>
      <p:pic>
        <p:nvPicPr>
          <p:cNvPr id="9" name="Content Placeholder 8" descr="A number of numbers and symbols&#10;&#10;AI-generated content may be incorrect.">
            <a:extLst>
              <a:ext uri="{FF2B5EF4-FFF2-40B4-BE49-F238E27FC236}">
                <a16:creationId xmlns:a16="http://schemas.microsoft.com/office/drawing/2014/main" id="{7698778E-9833-83C1-A89D-49A11D00E7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64107" y="643466"/>
            <a:ext cx="3007118" cy="5568739"/>
          </a:xfrm>
          <a:prstGeom prst="rect">
            <a:avLst/>
          </a:prstGeom>
        </p:spPr>
      </p:pic>
    </p:spTree>
    <p:extLst>
      <p:ext uri="{BB962C8B-B14F-4D97-AF65-F5344CB8AC3E}">
        <p14:creationId xmlns:p14="http://schemas.microsoft.com/office/powerpoint/2010/main" val="400729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7E03-43EA-8CA6-E4E6-38BFA12B78BB}"/>
              </a:ext>
            </a:extLst>
          </p:cNvPr>
          <p:cNvSpPr>
            <a:spLocks noGrp="1"/>
          </p:cNvSpPr>
          <p:nvPr>
            <p:ph type="title"/>
          </p:nvPr>
        </p:nvSpPr>
        <p:spPr/>
        <p:txBody>
          <a:bodyPr/>
          <a:lstStyle/>
          <a:p>
            <a:pPr algn="ctr"/>
            <a:r>
              <a:rPr lang="he-IL" dirty="0"/>
              <a:t> המפגשים – יתקיימו בימי שלישי בחמש </a:t>
            </a:r>
            <a:endParaRPr lang="en-IL" dirty="0"/>
          </a:p>
        </p:txBody>
      </p:sp>
      <p:sp>
        <p:nvSpPr>
          <p:cNvPr id="3" name="Content Placeholder 2">
            <a:extLst>
              <a:ext uri="{FF2B5EF4-FFF2-40B4-BE49-F238E27FC236}">
                <a16:creationId xmlns:a16="http://schemas.microsoft.com/office/drawing/2014/main" id="{7E3A1626-E9E6-C18A-F99B-6D51989FE1BD}"/>
              </a:ext>
            </a:extLst>
          </p:cNvPr>
          <p:cNvSpPr>
            <a:spLocks noGrp="1"/>
          </p:cNvSpPr>
          <p:nvPr>
            <p:ph idx="1"/>
          </p:nvPr>
        </p:nvSpPr>
        <p:spPr/>
        <p:txBody>
          <a:bodyPr/>
          <a:lstStyle/>
          <a:p>
            <a:pPr algn="r" rtl="1"/>
            <a:r>
              <a:rPr lang="he-IL" dirty="0"/>
              <a:t>כל המפגשים יוקלטו וישמרו למסיבות צפייה</a:t>
            </a:r>
          </a:p>
          <a:p>
            <a:pPr algn="r" rtl="1"/>
            <a:r>
              <a:rPr lang="he-IL" dirty="0"/>
              <a:t>נשמח להוסיף מידע ככל </a:t>
            </a:r>
            <a:r>
              <a:rPr lang="he-IL" dirty="0" err="1"/>
              <a:t>שידרש</a:t>
            </a:r>
            <a:endParaRPr lang="he-IL" dirty="0"/>
          </a:p>
          <a:p>
            <a:pPr algn="r" rtl="1"/>
            <a:r>
              <a:rPr lang="he-IL" dirty="0"/>
              <a:t>אנחנו לרשותכם בקבוצה – כל השבוע</a:t>
            </a:r>
          </a:p>
          <a:p>
            <a:pPr algn="r" rtl="1"/>
            <a:endParaRPr lang="he-IL" dirty="0"/>
          </a:p>
          <a:p>
            <a:pPr algn="r" rtl="1"/>
            <a:endParaRPr lang="he-IL" dirty="0"/>
          </a:p>
          <a:p>
            <a:pPr algn="r" rtl="1"/>
            <a:r>
              <a:rPr lang="he-IL" dirty="0"/>
              <a:t>הקלטת מפגש 2 - </a:t>
            </a:r>
            <a:r>
              <a:rPr lang="de-DE" dirty="0">
                <a:hlinkClick r:id="rId2"/>
              </a:rPr>
              <a:t>https://us02web.zoom.us/rec/share/224eGMAR6K1v9_poPFUPPW-UGl5rp_imQs7EUTTLjPzz5-rMNBzoe1hPEBlMQPUn.bATuRAoQ4oIXGw-9</a:t>
            </a:r>
            <a:endParaRPr lang="he-IL" dirty="0"/>
          </a:p>
          <a:p>
            <a:pPr algn="r" rtl="1"/>
            <a:endParaRPr lang="en-IL" dirty="0"/>
          </a:p>
        </p:txBody>
      </p:sp>
    </p:spTree>
    <p:extLst>
      <p:ext uri="{BB962C8B-B14F-4D97-AF65-F5344CB8AC3E}">
        <p14:creationId xmlns:p14="http://schemas.microsoft.com/office/powerpoint/2010/main" val="1105925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C450-924A-1CB2-CB06-8186BB67302F}"/>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CF2EA2D8-4365-F59C-ABE7-003207E9BE97}"/>
              </a:ext>
            </a:extLst>
          </p:cNvPr>
          <p:cNvSpPr>
            <a:spLocks noGrp="1"/>
          </p:cNvSpPr>
          <p:nvPr>
            <p:ph idx="1"/>
          </p:nvPr>
        </p:nvSpPr>
        <p:spPr/>
        <p:txBody>
          <a:bodyPr/>
          <a:lstStyle/>
          <a:p>
            <a:endParaRPr lang="en-IL"/>
          </a:p>
        </p:txBody>
      </p:sp>
      <p:grpSp>
        <p:nvGrpSpPr>
          <p:cNvPr id="4" name="object 2">
            <a:extLst>
              <a:ext uri="{FF2B5EF4-FFF2-40B4-BE49-F238E27FC236}">
                <a16:creationId xmlns:a16="http://schemas.microsoft.com/office/drawing/2014/main" id="{A7C93CA8-F43C-BBB1-8B77-E3FB3A01F9B9}"/>
              </a:ext>
            </a:extLst>
          </p:cNvPr>
          <p:cNvGrpSpPr/>
          <p:nvPr/>
        </p:nvGrpSpPr>
        <p:grpSpPr>
          <a:xfrm rot="5400000">
            <a:off x="2671286" y="-2671286"/>
            <a:ext cx="6849428" cy="12192000"/>
            <a:chOff x="1523" y="1542287"/>
            <a:chExt cx="5158740" cy="9150350"/>
          </a:xfrm>
        </p:grpSpPr>
        <p:pic>
          <p:nvPicPr>
            <p:cNvPr id="5" name="object 3">
              <a:extLst>
                <a:ext uri="{FF2B5EF4-FFF2-40B4-BE49-F238E27FC236}">
                  <a16:creationId xmlns:a16="http://schemas.microsoft.com/office/drawing/2014/main" id="{F74151A3-57C6-D92C-8EE3-EF515C5780FC}"/>
                </a:ext>
              </a:extLst>
            </p:cNvPr>
            <p:cNvPicPr/>
            <p:nvPr/>
          </p:nvPicPr>
          <p:blipFill>
            <a:blip r:embed="rId2" cstate="print"/>
            <a:stretch>
              <a:fillRect/>
            </a:stretch>
          </p:blipFill>
          <p:spPr>
            <a:xfrm>
              <a:off x="1523" y="1542287"/>
              <a:ext cx="5158740" cy="9150096"/>
            </a:xfrm>
            <a:prstGeom prst="rect">
              <a:avLst/>
            </a:prstGeom>
          </p:spPr>
        </p:pic>
        <p:sp>
          <p:nvSpPr>
            <p:cNvPr id="6" name="object 4">
              <a:extLst>
                <a:ext uri="{FF2B5EF4-FFF2-40B4-BE49-F238E27FC236}">
                  <a16:creationId xmlns:a16="http://schemas.microsoft.com/office/drawing/2014/main" id="{DC589099-E6B2-76B2-6AAB-6F099D0B4111}"/>
                </a:ext>
              </a:extLst>
            </p:cNvPr>
            <p:cNvSpPr/>
            <p:nvPr/>
          </p:nvSpPr>
          <p:spPr>
            <a:xfrm>
              <a:off x="1523" y="4605118"/>
              <a:ext cx="1511935" cy="3034665"/>
            </a:xfrm>
            <a:custGeom>
              <a:avLst/>
              <a:gdLst/>
              <a:ahLst/>
              <a:cxnLst/>
              <a:rect l="l" t="t" r="r" b="b"/>
              <a:pathLst>
                <a:path w="1511935" h="3034665">
                  <a:moveTo>
                    <a:pt x="23103" y="3034068"/>
                  </a:moveTo>
                  <a:lnTo>
                    <a:pt x="0" y="3034138"/>
                  </a:lnTo>
                  <a:lnTo>
                    <a:pt x="0" y="2402"/>
                  </a:lnTo>
                  <a:lnTo>
                    <a:pt x="19920" y="1221"/>
                  </a:lnTo>
                  <a:lnTo>
                    <a:pt x="68707" y="0"/>
                  </a:lnTo>
                  <a:lnTo>
                    <a:pt x="117273" y="442"/>
                  </a:lnTo>
                  <a:lnTo>
                    <a:pt x="165585" y="2532"/>
                  </a:lnTo>
                  <a:lnTo>
                    <a:pt x="213609" y="6251"/>
                  </a:lnTo>
                  <a:lnTo>
                    <a:pt x="261309" y="11582"/>
                  </a:lnTo>
                  <a:lnTo>
                    <a:pt x="308653" y="18509"/>
                  </a:lnTo>
                  <a:lnTo>
                    <a:pt x="355606" y="27012"/>
                  </a:lnTo>
                  <a:lnTo>
                    <a:pt x="402133" y="37077"/>
                  </a:lnTo>
                  <a:lnTo>
                    <a:pt x="448201" y="48684"/>
                  </a:lnTo>
                  <a:lnTo>
                    <a:pt x="493776" y="61817"/>
                  </a:lnTo>
                  <a:lnTo>
                    <a:pt x="538822" y="76459"/>
                  </a:lnTo>
                  <a:lnTo>
                    <a:pt x="583306" y="92591"/>
                  </a:lnTo>
                  <a:lnTo>
                    <a:pt x="627194" y="110198"/>
                  </a:lnTo>
                  <a:lnTo>
                    <a:pt x="670451" y="129261"/>
                  </a:lnTo>
                  <a:lnTo>
                    <a:pt x="713043" y="149763"/>
                  </a:lnTo>
                  <a:lnTo>
                    <a:pt x="754937" y="171687"/>
                  </a:lnTo>
                  <a:lnTo>
                    <a:pt x="796097" y="195016"/>
                  </a:lnTo>
                  <a:lnTo>
                    <a:pt x="836490" y="219732"/>
                  </a:lnTo>
                  <a:lnTo>
                    <a:pt x="876081" y="245818"/>
                  </a:lnTo>
                  <a:lnTo>
                    <a:pt x="914836" y="273256"/>
                  </a:lnTo>
                  <a:lnTo>
                    <a:pt x="952722" y="302031"/>
                  </a:lnTo>
                  <a:lnTo>
                    <a:pt x="989703" y="332123"/>
                  </a:lnTo>
                  <a:lnTo>
                    <a:pt x="1025746" y="363516"/>
                  </a:lnTo>
                  <a:lnTo>
                    <a:pt x="1060816" y="396192"/>
                  </a:lnTo>
                  <a:lnTo>
                    <a:pt x="1094879" y="430135"/>
                  </a:lnTo>
                  <a:lnTo>
                    <a:pt x="1127901" y="465327"/>
                  </a:lnTo>
                  <a:lnTo>
                    <a:pt x="1159848" y="501750"/>
                  </a:lnTo>
                  <a:lnTo>
                    <a:pt x="1190686" y="539388"/>
                  </a:lnTo>
                  <a:lnTo>
                    <a:pt x="1220380" y="578222"/>
                  </a:lnTo>
                  <a:lnTo>
                    <a:pt x="1248896" y="618237"/>
                  </a:lnTo>
                  <a:lnTo>
                    <a:pt x="1276200" y="659413"/>
                  </a:lnTo>
                  <a:lnTo>
                    <a:pt x="1302257" y="701735"/>
                  </a:lnTo>
                  <a:lnTo>
                    <a:pt x="1326089" y="743542"/>
                  </a:lnTo>
                  <a:lnTo>
                    <a:pt x="1348483" y="785970"/>
                  </a:lnTo>
                  <a:lnTo>
                    <a:pt x="1369441" y="828984"/>
                  </a:lnTo>
                  <a:lnTo>
                    <a:pt x="1388960" y="872546"/>
                  </a:lnTo>
                  <a:lnTo>
                    <a:pt x="1407042" y="916622"/>
                  </a:lnTo>
                  <a:lnTo>
                    <a:pt x="1423685" y="961175"/>
                  </a:lnTo>
                  <a:lnTo>
                    <a:pt x="1438890" y="1006169"/>
                  </a:lnTo>
                  <a:lnTo>
                    <a:pt x="1452655" y="1051567"/>
                  </a:lnTo>
                  <a:lnTo>
                    <a:pt x="1464980" y="1097334"/>
                  </a:lnTo>
                  <a:lnTo>
                    <a:pt x="1475865" y="1143433"/>
                  </a:lnTo>
                  <a:lnTo>
                    <a:pt x="1485308" y="1189829"/>
                  </a:lnTo>
                  <a:lnTo>
                    <a:pt x="1493311" y="1236484"/>
                  </a:lnTo>
                  <a:lnTo>
                    <a:pt x="1499872" y="1283364"/>
                  </a:lnTo>
                  <a:lnTo>
                    <a:pt x="1504991" y="1330432"/>
                  </a:lnTo>
                  <a:lnTo>
                    <a:pt x="1508666" y="1377652"/>
                  </a:lnTo>
                  <a:lnTo>
                    <a:pt x="1510899" y="1424987"/>
                  </a:lnTo>
                  <a:lnTo>
                    <a:pt x="1511688" y="1472403"/>
                  </a:lnTo>
                  <a:lnTo>
                    <a:pt x="1511034" y="1519861"/>
                  </a:lnTo>
                  <a:lnTo>
                    <a:pt x="1508934" y="1567327"/>
                  </a:lnTo>
                  <a:lnTo>
                    <a:pt x="1505390" y="1614765"/>
                  </a:lnTo>
                  <a:lnTo>
                    <a:pt x="1500400" y="1662137"/>
                  </a:lnTo>
                  <a:lnTo>
                    <a:pt x="1493964" y="1709408"/>
                  </a:lnTo>
                  <a:lnTo>
                    <a:pt x="1486082" y="1756543"/>
                  </a:lnTo>
                  <a:lnTo>
                    <a:pt x="1476753" y="1803504"/>
                  </a:lnTo>
                  <a:lnTo>
                    <a:pt x="1465976" y="1850256"/>
                  </a:lnTo>
                  <a:lnTo>
                    <a:pt x="1453752" y="1896762"/>
                  </a:lnTo>
                  <a:lnTo>
                    <a:pt x="1440079" y="1942987"/>
                  </a:lnTo>
                  <a:lnTo>
                    <a:pt x="1424958" y="1988894"/>
                  </a:lnTo>
                  <a:lnTo>
                    <a:pt x="1408388" y="2034448"/>
                  </a:lnTo>
                  <a:lnTo>
                    <a:pt x="1390368" y="2079611"/>
                  </a:lnTo>
                  <a:lnTo>
                    <a:pt x="1370898" y="2124349"/>
                  </a:lnTo>
                  <a:lnTo>
                    <a:pt x="1349977" y="2168624"/>
                  </a:lnTo>
                  <a:lnTo>
                    <a:pt x="1327605" y="2212401"/>
                  </a:lnTo>
                  <a:lnTo>
                    <a:pt x="1303782" y="2255643"/>
                  </a:lnTo>
                  <a:lnTo>
                    <a:pt x="1277993" y="2299397"/>
                  </a:lnTo>
                  <a:lnTo>
                    <a:pt x="1250941" y="2342095"/>
                  </a:lnTo>
                  <a:lnTo>
                    <a:pt x="1222661" y="2383719"/>
                  </a:lnTo>
                  <a:lnTo>
                    <a:pt x="1193187" y="2424248"/>
                  </a:lnTo>
                  <a:lnTo>
                    <a:pt x="1162553" y="2463663"/>
                  </a:lnTo>
                  <a:lnTo>
                    <a:pt x="1130795" y="2501944"/>
                  </a:lnTo>
                  <a:lnTo>
                    <a:pt x="1097946" y="2539071"/>
                  </a:lnTo>
                  <a:lnTo>
                    <a:pt x="1064041" y="2575023"/>
                  </a:lnTo>
                  <a:lnTo>
                    <a:pt x="1029114" y="2609782"/>
                  </a:lnTo>
                  <a:lnTo>
                    <a:pt x="993201" y="2643328"/>
                  </a:lnTo>
                  <a:lnTo>
                    <a:pt x="956334" y="2675640"/>
                  </a:lnTo>
                  <a:lnTo>
                    <a:pt x="918550" y="2706698"/>
                  </a:lnTo>
                  <a:lnTo>
                    <a:pt x="879881" y="2736483"/>
                  </a:lnTo>
                  <a:lnTo>
                    <a:pt x="840364" y="2764975"/>
                  </a:lnTo>
                  <a:lnTo>
                    <a:pt x="800031" y="2792154"/>
                  </a:lnTo>
                  <a:lnTo>
                    <a:pt x="758918" y="2818001"/>
                  </a:lnTo>
                  <a:lnTo>
                    <a:pt x="717059" y="2842494"/>
                  </a:lnTo>
                  <a:lnTo>
                    <a:pt x="674489" y="2865615"/>
                  </a:lnTo>
                  <a:lnTo>
                    <a:pt x="631242" y="2887344"/>
                  </a:lnTo>
                  <a:lnTo>
                    <a:pt x="587352" y="2907660"/>
                  </a:lnTo>
                  <a:lnTo>
                    <a:pt x="542854" y="2926544"/>
                  </a:lnTo>
                  <a:lnTo>
                    <a:pt x="497783" y="2943976"/>
                  </a:lnTo>
                  <a:lnTo>
                    <a:pt x="452173" y="2959937"/>
                  </a:lnTo>
                  <a:lnTo>
                    <a:pt x="406057" y="2974405"/>
                  </a:lnTo>
                  <a:lnTo>
                    <a:pt x="359472" y="2987362"/>
                  </a:lnTo>
                  <a:lnTo>
                    <a:pt x="312451" y="2998788"/>
                  </a:lnTo>
                  <a:lnTo>
                    <a:pt x="265028" y="3008662"/>
                  </a:lnTo>
                  <a:lnTo>
                    <a:pt x="217239" y="3016965"/>
                  </a:lnTo>
                  <a:lnTo>
                    <a:pt x="169117" y="3023677"/>
                  </a:lnTo>
                  <a:lnTo>
                    <a:pt x="120698" y="3028778"/>
                  </a:lnTo>
                  <a:lnTo>
                    <a:pt x="72015" y="3032248"/>
                  </a:lnTo>
                  <a:lnTo>
                    <a:pt x="23103" y="3034068"/>
                  </a:lnTo>
                  <a:close/>
                </a:path>
              </a:pathLst>
            </a:custGeom>
            <a:solidFill>
              <a:srgbClr val="FFFFFF"/>
            </a:solidFill>
          </p:spPr>
          <p:txBody>
            <a:bodyPr wrap="square" lIns="0" tIns="0" rIns="0" bIns="0" rtlCol="0"/>
            <a:lstStyle/>
            <a:p>
              <a:endParaRPr/>
            </a:p>
          </p:txBody>
        </p:sp>
        <p:pic>
          <p:nvPicPr>
            <p:cNvPr id="7" name="object 5">
              <a:extLst>
                <a:ext uri="{FF2B5EF4-FFF2-40B4-BE49-F238E27FC236}">
                  <a16:creationId xmlns:a16="http://schemas.microsoft.com/office/drawing/2014/main" id="{FED5A4B5-14BC-E2EE-78CB-8212D1C5B07C}"/>
                </a:ext>
              </a:extLst>
            </p:cNvPr>
            <p:cNvPicPr/>
            <p:nvPr/>
          </p:nvPicPr>
          <p:blipFill>
            <a:blip r:embed="rId3" cstate="print"/>
            <a:stretch>
              <a:fillRect/>
            </a:stretch>
          </p:blipFill>
          <p:spPr>
            <a:xfrm>
              <a:off x="108203" y="5554980"/>
              <a:ext cx="1086612" cy="1059179"/>
            </a:xfrm>
            <a:prstGeom prst="rect">
              <a:avLst/>
            </a:prstGeom>
          </p:spPr>
        </p:pic>
        <p:pic>
          <p:nvPicPr>
            <p:cNvPr id="8" name="object 6">
              <a:extLst>
                <a:ext uri="{FF2B5EF4-FFF2-40B4-BE49-F238E27FC236}">
                  <a16:creationId xmlns:a16="http://schemas.microsoft.com/office/drawing/2014/main" id="{BB31D974-0E69-4EE2-EAA8-57F72E4F79A4}"/>
                </a:ext>
              </a:extLst>
            </p:cNvPr>
            <p:cNvPicPr/>
            <p:nvPr/>
          </p:nvPicPr>
          <p:blipFill>
            <a:blip r:embed="rId4" cstate="print"/>
            <a:stretch>
              <a:fillRect/>
            </a:stretch>
          </p:blipFill>
          <p:spPr>
            <a:xfrm>
              <a:off x="832104" y="2138172"/>
              <a:ext cx="2022347" cy="2055875"/>
            </a:xfrm>
            <a:prstGeom prst="rect">
              <a:avLst/>
            </a:prstGeom>
          </p:spPr>
        </p:pic>
        <p:pic>
          <p:nvPicPr>
            <p:cNvPr id="9" name="object 7">
              <a:extLst>
                <a:ext uri="{FF2B5EF4-FFF2-40B4-BE49-F238E27FC236}">
                  <a16:creationId xmlns:a16="http://schemas.microsoft.com/office/drawing/2014/main" id="{56236B5A-F61A-8905-8167-E262C9EF5396}"/>
                </a:ext>
              </a:extLst>
            </p:cNvPr>
            <p:cNvPicPr/>
            <p:nvPr/>
          </p:nvPicPr>
          <p:blipFill>
            <a:blip r:embed="rId5" cstate="print"/>
            <a:stretch>
              <a:fillRect/>
            </a:stretch>
          </p:blipFill>
          <p:spPr>
            <a:xfrm>
              <a:off x="1022604" y="2328672"/>
              <a:ext cx="1639823" cy="1674875"/>
            </a:xfrm>
            <a:prstGeom prst="rect">
              <a:avLst/>
            </a:prstGeom>
          </p:spPr>
        </p:pic>
        <p:sp>
          <p:nvSpPr>
            <p:cNvPr id="10" name="object 8">
              <a:extLst>
                <a:ext uri="{FF2B5EF4-FFF2-40B4-BE49-F238E27FC236}">
                  <a16:creationId xmlns:a16="http://schemas.microsoft.com/office/drawing/2014/main" id="{CA59621A-21A5-07D0-4632-563C71D3FE4D}"/>
                </a:ext>
              </a:extLst>
            </p:cNvPr>
            <p:cNvSpPr/>
            <p:nvPr/>
          </p:nvSpPr>
          <p:spPr>
            <a:xfrm>
              <a:off x="4218432" y="1542287"/>
              <a:ext cx="838200" cy="7478395"/>
            </a:xfrm>
            <a:custGeom>
              <a:avLst/>
              <a:gdLst/>
              <a:ahLst/>
              <a:cxnLst/>
              <a:rect l="l" t="t" r="r" b="b"/>
              <a:pathLst>
                <a:path w="838200" h="7478395">
                  <a:moveTo>
                    <a:pt x="838200" y="7478267"/>
                  </a:moveTo>
                  <a:lnTo>
                    <a:pt x="0" y="7478267"/>
                  </a:lnTo>
                  <a:lnTo>
                    <a:pt x="0" y="0"/>
                  </a:lnTo>
                  <a:lnTo>
                    <a:pt x="838200" y="0"/>
                  </a:lnTo>
                  <a:lnTo>
                    <a:pt x="838200" y="7478267"/>
                  </a:lnTo>
                  <a:close/>
                </a:path>
              </a:pathLst>
            </a:custGeom>
            <a:solidFill>
              <a:srgbClr val="FFFFFF"/>
            </a:solidFill>
          </p:spPr>
          <p:txBody>
            <a:bodyPr wrap="square" lIns="0" tIns="0" rIns="0" bIns="0" rtlCol="0"/>
            <a:lstStyle/>
            <a:p>
              <a:endParaRPr/>
            </a:p>
          </p:txBody>
        </p:sp>
        <p:pic>
          <p:nvPicPr>
            <p:cNvPr id="11" name="object 9">
              <a:extLst>
                <a:ext uri="{FF2B5EF4-FFF2-40B4-BE49-F238E27FC236}">
                  <a16:creationId xmlns:a16="http://schemas.microsoft.com/office/drawing/2014/main" id="{6FD361D1-0908-8689-581A-7096D558D79E}"/>
                </a:ext>
              </a:extLst>
            </p:cNvPr>
            <p:cNvPicPr/>
            <p:nvPr/>
          </p:nvPicPr>
          <p:blipFill>
            <a:blip r:embed="rId6" cstate="print"/>
            <a:stretch>
              <a:fillRect/>
            </a:stretch>
          </p:blipFill>
          <p:spPr>
            <a:xfrm>
              <a:off x="2551175" y="7688580"/>
              <a:ext cx="2602991" cy="3003804"/>
            </a:xfrm>
            <a:prstGeom prst="rect">
              <a:avLst/>
            </a:prstGeom>
          </p:spPr>
        </p:pic>
        <p:pic>
          <p:nvPicPr>
            <p:cNvPr id="12" name="object 10">
              <a:extLst>
                <a:ext uri="{FF2B5EF4-FFF2-40B4-BE49-F238E27FC236}">
                  <a16:creationId xmlns:a16="http://schemas.microsoft.com/office/drawing/2014/main" id="{1DEAF25C-86FC-BD0A-F49A-C31DC46285F8}"/>
                </a:ext>
              </a:extLst>
            </p:cNvPr>
            <p:cNvPicPr/>
            <p:nvPr/>
          </p:nvPicPr>
          <p:blipFill>
            <a:blip r:embed="rId7" cstate="print"/>
            <a:stretch>
              <a:fillRect/>
            </a:stretch>
          </p:blipFill>
          <p:spPr>
            <a:xfrm>
              <a:off x="2752343" y="7911084"/>
              <a:ext cx="2401824" cy="2781300"/>
            </a:xfrm>
            <a:prstGeom prst="rect">
              <a:avLst/>
            </a:prstGeom>
          </p:spPr>
        </p:pic>
        <p:pic>
          <p:nvPicPr>
            <p:cNvPr id="13" name="object 11">
              <a:extLst>
                <a:ext uri="{FF2B5EF4-FFF2-40B4-BE49-F238E27FC236}">
                  <a16:creationId xmlns:a16="http://schemas.microsoft.com/office/drawing/2014/main" id="{3A2B8BCD-6F3B-07D9-6B6D-C60A8B320D9E}"/>
                </a:ext>
              </a:extLst>
            </p:cNvPr>
            <p:cNvPicPr/>
            <p:nvPr/>
          </p:nvPicPr>
          <p:blipFill>
            <a:blip r:embed="rId8" cstate="print"/>
            <a:stretch>
              <a:fillRect/>
            </a:stretch>
          </p:blipFill>
          <p:spPr>
            <a:xfrm>
              <a:off x="4312919" y="3357372"/>
              <a:ext cx="647700" cy="646175"/>
            </a:xfrm>
            <a:prstGeom prst="rect">
              <a:avLst/>
            </a:prstGeom>
          </p:spPr>
        </p:pic>
        <p:pic>
          <p:nvPicPr>
            <p:cNvPr id="14" name="object 12">
              <a:extLst>
                <a:ext uri="{FF2B5EF4-FFF2-40B4-BE49-F238E27FC236}">
                  <a16:creationId xmlns:a16="http://schemas.microsoft.com/office/drawing/2014/main" id="{64BAE787-CD7F-581E-5424-91FE7F0B1E12}"/>
                </a:ext>
              </a:extLst>
            </p:cNvPr>
            <p:cNvPicPr/>
            <p:nvPr/>
          </p:nvPicPr>
          <p:blipFill>
            <a:blip r:embed="rId9" cstate="print"/>
            <a:stretch>
              <a:fillRect/>
            </a:stretch>
          </p:blipFill>
          <p:spPr>
            <a:xfrm>
              <a:off x="4358640" y="1746503"/>
              <a:ext cx="577595" cy="1188720"/>
            </a:xfrm>
            <a:prstGeom prst="rect">
              <a:avLst/>
            </a:prstGeom>
          </p:spPr>
        </p:pic>
        <p:sp>
          <p:nvSpPr>
            <p:cNvPr id="15" name="object 13">
              <a:extLst>
                <a:ext uri="{FF2B5EF4-FFF2-40B4-BE49-F238E27FC236}">
                  <a16:creationId xmlns:a16="http://schemas.microsoft.com/office/drawing/2014/main" id="{03A3CE9A-E546-A6F6-4C48-F51431D92C37}"/>
                </a:ext>
              </a:extLst>
            </p:cNvPr>
            <p:cNvSpPr/>
            <p:nvPr/>
          </p:nvSpPr>
          <p:spPr>
            <a:xfrm>
              <a:off x="4382166" y="3104102"/>
              <a:ext cx="452755" cy="0"/>
            </a:xfrm>
            <a:custGeom>
              <a:avLst/>
              <a:gdLst/>
              <a:ahLst/>
              <a:cxnLst/>
              <a:rect l="l" t="t" r="r" b="b"/>
              <a:pathLst>
                <a:path w="452754">
                  <a:moveTo>
                    <a:pt x="0" y="0"/>
                  </a:moveTo>
                  <a:lnTo>
                    <a:pt x="452437" y="0"/>
                  </a:lnTo>
                </a:path>
              </a:pathLst>
            </a:custGeom>
            <a:ln w="19869">
              <a:solidFill>
                <a:srgbClr val="79BC7B"/>
              </a:solidFill>
            </a:ln>
          </p:spPr>
          <p:txBody>
            <a:bodyPr wrap="square" lIns="0" tIns="0" rIns="0" bIns="0" rtlCol="0"/>
            <a:lstStyle/>
            <a:p>
              <a:endParaRPr/>
            </a:p>
          </p:txBody>
        </p:sp>
        <p:sp>
          <p:nvSpPr>
            <p:cNvPr id="16" name="object 14">
              <a:extLst>
                <a:ext uri="{FF2B5EF4-FFF2-40B4-BE49-F238E27FC236}">
                  <a16:creationId xmlns:a16="http://schemas.microsoft.com/office/drawing/2014/main" id="{FCF4C9C6-5289-5AE5-D351-FA4566C7E20A}"/>
                </a:ext>
              </a:extLst>
            </p:cNvPr>
            <p:cNvSpPr/>
            <p:nvPr/>
          </p:nvSpPr>
          <p:spPr>
            <a:xfrm>
              <a:off x="1935086" y="4668774"/>
              <a:ext cx="587375" cy="3894454"/>
            </a:xfrm>
            <a:custGeom>
              <a:avLst/>
              <a:gdLst/>
              <a:ahLst/>
              <a:cxnLst/>
              <a:rect l="l" t="t" r="r" b="b"/>
              <a:pathLst>
                <a:path w="587375" h="3894454">
                  <a:moveTo>
                    <a:pt x="431012" y="1416558"/>
                  </a:moveTo>
                  <a:lnTo>
                    <a:pt x="394233" y="1397063"/>
                  </a:lnTo>
                  <a:lnTo>
                    <a:pt x="344233" y="1385277"/>
                  </a:lnTo>
                  <a:lnTo>
                    <a:pt x="307187" y="1382941"/>
                  </a:lnTo>
                  <a:lnTo>
                    <a:pt x="125260" y="1382941"/>
                  </a:lnTo>
                  <a:lnTo>
                    <a:pt x="125260" y="1495907"/>
                  </a:lnTo>
                  <a:lnTo>
                    <a:pt x="333184" y="1495907"/>
                  </a:lnTo>
                  <a:lnTo>
                    <a:pt x="347802" y="1496187"/>
                  </a:lnTo>
                  <a:lnTo>
                    <a:pt x="401751" y="1502206"/>
                  </a:lnTo>
                  <a:lnTo>
                    <a:pt x="429488" y="1511236"/>
                  </a:lnTo>
                  <a:lnTo>
                    <a:pt x="429590" y="1504746"/>
                  </a:lnTo>
                  <a:lnTo>
                    <a:pt x="429691" y="1498473"/>
                  </a:lnTo>
                  <a:lnTo>
                    <a:pt x="429818" y="1491005"/>
                  </a:lnTo>
                  <a:lnTo>
                    <a:pt x="429933" y="1483512"/>
                  </a:lnTo>
                  <a:lnTo>
                    <a:pt x="431012" y="1416558"/>
                  </a:lnTo>
                  <a:close/>
                </a:path>
                <a:path w="587375" h="3894454">
                  <a:moveTo>
                    <a:pt x="431012" y="247269"/>
                  </a:moveTo>
                  <a:lnTo>
                    <a:pt x="394233" y="227952"/>
                  </a:lnTo>
                  <a:lnTo>
                    <a:pt x="361315" y="218694"/>
                  </a:lnTo>
                  <a:lnTo>
                    <a:pt x="361124" y="218694"/>
                  </a:lnTo>
                  <a:lnTo>
                    <a:pt x="344233" y="215938"/>
                  </a:lnTo>
                  <a:lnTo>
                    <a:pt x="326148" y="214223"/>
                  </a:lnTo>
                  <a:lnTo>
                    <a:pt x="307187" y="213652"/>
                  </a:lnTo>
                  <a:lnTo>
                    <a:pt x="125260" y="213652"/>
                  </a:lnTo>
                  <a:lnTo>
                    <a:pt x="125260" y="328142"/>
                  </a:lnTo>
                  <a:lnTo>
                    <a:pt x="345770" y="328142"/>
                  </a:lnTo>
                  <a:lnTo>
                    <a:pt x="362013" y="328523"/>
                  </a:lnTo>
                  <a:lnTo>
                    <a:pt x="401751" y="333527"/>
                  </a:lnTo>
                  <a:lnTo>
                    <a:pt x="429488" y="343471"/>
                  </a:lnTo>
                  <a:lnTo>
                    <a:pt x="429602" y="336156"/>
                  </a:lnTo>
                  <a:lnTo>
                    <a:pt x="429717" y="329425"/>
                  </a:lnTo>
                  <a:lnTo>
                    <a:pt x="429831" y="321678"/>
                  </a:lnTo>
                  <a:lnTo>
                    <a:pt x="429933" y="315074"/>
                  </a:lnTo>
                  <a:lnTo>
                    <a:pt x="431012" y="247269"/>
                  </a:lnTo>
                  <a:close/>
                </a:path>
                <a:path w="587375" h="3894454">
                  <a:moveTo>
                    <a:pt x="573125" y="3629977"/>
                  </a:moveTo>
                  <a:lnTo>
                    <a:pt x="481393" y="3629977"/>
                  </a:lnTo>
                  <a:lnTo>
                    <a:pt x="481393" y="3778097"/>
                  </a:lnTo>
                  <a:lnTo>
                    <a:pt x="573125" y="3778097"/>
                  </a:lnTo>
                  <a:lnTo>
                    <a:pt x="573125" y="3629977"/>
                  </a:lnTo>
                  <a:close/>
                </a:path>
                <a:path w="587375" h="3894454">
                  <a:moveTo>
                    <a:pt x="573125" y="3514382"/>
                  </a:moveTo>
                  <a:lnTo>
                    <a:pt x="125260" y="3514382"/>
                  </a:lnTo>
                  <a:lnTo>
                    <a:pt x="125260" y="3629952"/>
                  </a:lnTo>
                  <a:lnTo>
                    <a:pt x="125260" y="3778542"/>
                  </a:lnTo>
                  <a:lnTo>
                    <a:pt x="125260" y="3894112"/>
                  </a:lnTo>
                  <a:lnTo>
                    <a:pt x="573125" y="3894112"/>
                  </a:lnTo>
                  <a:lnTo>
                    <a:pt x="573125" y="3778542"/>
                  </a:lnTo>
                  <a:lnTo>
                    <a:pt x="215455" y="3778542"/>
                  </a:lnTo>
                  <a:lnTo>
                    <a:pt x="215455" y="3629952"/>
                  </a:lnTo>
                  <a:lnTo>
                    <a:pt x="573125" y="3629952"/>
                  </a:lnTo>
                  <a:lnTo>
                    <a:pt x="573125" y="3514382"/>
                  </a:lnTo>
                  <a:close/>
                </a:path>
                <a:path w="587375" h="3894454">
                  <a:moveTo>
                    <a:pt x="573125" y="3211741"/>
                  </a:moveTo>
                  <a:lnTo>
                    <a:pt x="304063" y="3104870"/>
                  </a:lnTo>
                  <a:lnTo>
                    <a:pt x="200215" y="3063621"/>
                  </a:lnTo>
                  <a:lnTo>
                    <a:pt x="125260" y="3063621"/>
                  </a:lnTo>
                  <a:lnTo>
                    <a:pt x="125260" y="3152203"/>
                  </a:lnTo>
                  <a:lnTo>
                    <a:pt x="125260" y="3312515"/>
                  </a:lnTo>
                  <a:lnTo>
                    <a:pt x="0" y="3312515"/>
                  </a:lnTo>
                  <a:lnTo>
                    <a:pt x="0" y="3428530"/>
                  </a:lnTo>
                  <a:lnTo>
                    <a:pt x="215455" y="3428530"/>
                  </a:lnTo>
                  <a:lnTo>
                    <a:pt x="215455" y="3189097"/>
                  </a:lnTo>
                  <a:lnTo>
                    <a:pt x="573125" y="3335375"/>
                  </a:lnTo>
                  <a:lnTo>
                    <a:pt x="573125" y="3211741"/>
                  </a:lnTo>
                  <a:close/>
                </a:path>
                <a:path w="587375" h="3894454">
                  <a:moveTo>
                    <a:pt x="573125" y="2854706"/>
                  </a:moveTo>
                  <a:lnTo>
                    <a:pt x="125260" y="2854706"/>
                  </a:lnTo>
                  <a:lnTo>
                    <a:pt x="125260" y="2971546"/>
                  </a:lnTo>
                  <a:lnTo>
                    <a:pt x="125260" y="3010916"/>
                  </a:lnTo>
                  <a:lnTo>
                    <a:pt x="215455" y="3010916"/>
                  </a:lnTo>
                  <a:lnTo>
                    <a:pt x="215455" y="2971546"/>
                  </a:lnTo>
                  <a:lnTo>
                    <a:pt x="573125" y="2971546"/>
                  </a:lnTo>
                  <a:lnTo>
                    <a:pt x="573125" y="2854706"/>
                  </a:lnTo>
                  <a:close/>
                </a:path>
                <a:path w="587375" h="3894454">
                  <a:moveTo>
                    <a:pt x="573125" y="2130933"/>
                  </a:moveTo>
                  <a:lnTo>
                    <a:pt x="304063" y="2024062"/>
                  </a:lnTo>
                  <a:lnTo>
                    <a:pt x="200215" y="1982825"/>
                  </a:lnTo>
                  <a:lnTo>
                    <a:pt x="125260" y="1982825"/>
                  </a:lnTo>
                  <a:lnTo>
                    <a:pt x="125260" y="2071408"/>
                  </a:lnTo>
                  <a:lnTo>
                    <a:pt x="125260" y="2231707"/>
                  </a:lnTo>
                  <a:lnTo>
                    <a:pt x="0" y="2231707"/>
                  </a:lnTo>
                  <a:lnTo>
                    <a:pt x="0" y="2347722"/>
                  </a:lnTo>
                  <a:lnTo>
                    <a:pt x="215455" y="2347722"/>
                  </a:lnTo>
                  <a:lnTo>
                    <a:pt x="215455" y="2108301"/>
                  </a:lnTo>
                  <a:lnTo>
                    <a:pt x="573125" y="2254567"/>
                  </a:lnTo>
                  <a:lnTo>
                    <a:pt x="573125" y="2130933"/>
                  </a:lnTo>
                  <a:close/>
                </a:path>
                <a:path w="587375" h="3894454">
                  <a:moveTo>
                    <a:pt x="573125" y="648754"/>
                  </a:moveTo>
                  <a:lnTo>
                    <a:pt x="319379" y="648754"/>
                  </a:lnTo>
                  <a:lnTo>
                    <a:pt x="271843" y="652805"/>
                  </a:lnTo>
                  <a:lnTo>
                    <a:pt x="230187" y="662863"/>
                  </a:lnTo>
                  <a:lnTo>
                    <a:pt x="194551" y="679221"/>
                  </a:lnTo>
                  <a:lnTo>
                    <a:pt x="142760" y="732282"/>
                  </a:lnTo>
                  <a:lnTo>
                    <a:pt x="126466" y="767969"/>
                  </a:lnTo>
                  <a:lnTo>
                    <a:pt x="116471" y="809675"/>
                  </a:lnTo>
                  <a:lnTo>
                    <a:pt x="113068" y="857821"/>
                  </a:lnTo>
                  <a:lnTo>
                    <a:pt x="113157" y="863587"/>
                  </a:lnTo>
                  <a:lnTo>
                    <a:pt x="115633" y="911326"/>
                  </a:lnTo>
                  <a:lnTo>
                    <a:pt x="123177" y="967409"/>
                  </a:lnTo>
                  <a:lnTo>
                    <a:pt x="134493" y="1020648"/>
                  </a:lnTo>
                  <a:lnTo>
                    <a:pt x="148209" y="1068514"/>
                  </a:lnTo>
                  <a:lnTo>
                    <a:pt x="233845" y="1042606"/>
                  </a:lnTo>
                  <a:lnTo>
                    <a:pt x="231305" y="1035392"/>
                  </a:lnTo>
                  <a:lnTo>
                    <a:pt x="228460" y="1027480"/>
                  </a:lnTo>
                  <a:lnTo>
                    <a:pt x="225577" y="1018590"/>
                  </a:lnTo>
                  <a:lnTo>
                    <a:pt x="223075" y="1008989"/>
                  </a:lnTo>
                  <a:lnTo>
                    <a:pt x="219938" y="999007"/>
                  </a:lnTo>
                  <a:lnTo>
                    <a:pt x="217360" y="989736"/>
                  </a:lnTo>
                  <a:lnTo>
                    <a:pt x="215366" y="981303"/>
                  </a:lnTo>
                  <a:lnTo>
                    <a:pt x="213931" y="973836"/>
                  </a:lnTo>
                  <a:lnTo>
                    <a:pt x="216979" y="973836"/>
                  </a:lnTo>
                  <a:lnTo>
                    <a:pt x="216979" y="975360"/>
                  </a:lnTo>
                  <a:lnTo>
                    <a:pt x="218503" y="976884"/>
                  </a:lnTo>
                  <a:lnTo>
                    <a:pt x="220027" y="976884"/>
                  </a:lnTo>
                  <a:lnTo>
                    <a:pt x="220027" y="978408"/>
                  </a:lnTo>
                  <a:lnTo>
                    <a:pt x="228688" y="986180"/>
                  </a:lnTo>
                  <a:lnTo>
                    <a:pt x="262890" y="1005941"/>
                  </a:lnTo>
                  <a:lnTo>
                    <a:pt x="306057" y="1018590"/>
                  </a:lnTo>
                  <a:lnTo>
                    <a:pt x="573125" y="1048702"/>
                  </a:lnTo>
                  <a:lnTo>
                    <a:pt x="573125" y="973836"/>
                  </a:lnTo>
                  <a:lnTo>
                    <a:pt x="573125" y="934212"/>
                  </a:lnTo>
                  <a:lnTo>
                    <a:pt x="305663" y="906691"/>
                  </a:lnTo>
                  <a:lnTo>
                    <a:pt x="264007" y="898880"/>
                  </a:lnTo>
                  <a:lnTo>
                    <a:pt x="222872" y="875296"/>
                  </a:lnTo>
                  <a:lnTo>
                    <a:pt x="209359" y="834961"/>
                  </a:lnTo>
                  <a:lnTo>
                    <a:pt x="210820" y="819810"/>
                  </a:lnTo>
                  <a:lnTo>
                    <a:pt x="233845" y="784580"/>
                  </a:lnTo>
                  <a:lnTo>
                    <a:pt x="282613" y="767435"/>
                  </a:lnTo>
                  <a:lnTo>
                    <a:pt x="304139" y="766292"/>
                  </a:lnTo>
                  <a:lnTo>
                    <a:pt x="481393" y="766292"/>
                  </a:lnTo>
                  <a:lnTo>
                    <a:pt x="481393" y="844105"/>
                  </a:lnTo>
                  <a:lnTo>
                    <a:pt x="573125" y="844105"/>
                  </a:lnTo>
                  <a:lnTo>
                    <a:pt x="573125" y="766292"/>
                  </a:lnTo>
                  <a:lnTo>
                    <a:pt x="573125" y="648754"/>
                  </a:lnTo>
                  <a:close/>
                </a:path>
                <a:path w="587375" h="3894454">
                  <a:moveTo>
                    <a:pt x="579221" y="2639288"/>
                  </a:moveTo>
                  <a:lnTo>
                    <a:pt x="573697" y="2581084"/>
                  </a:lnTo>
                  <a:lnTo>
                    <a:pt x="557885" y="2530894"/>
                  </a:lnTo>
                  <a:lnTo>
                    <a:pt x="531317" y="2489885"/>
                  </a:lnTo>
                  <a:lnTo>
                    <a:pt x="492163" y="2459164"/>
                  </a:lnTo>
                  <a:lnTo>
                    <a:pt x="439623" y="2439352"/>
                  </a:lnTo>
                  <a:lnTo>
                    <a:pt x="374434" y="2433256"/>
                  </a:lnTo>
                  <a:lnTo>
                    <a:pt x="125260" y="2433256"/>
                  </a:lnTo>
                  <a:lnTo>
                    <a:pt x="125260" y="2752255"/>
                  </a:lnTo>
                  <a:lnTo>
                    <a:pt x="215468" y="2752255"/>
                  </a:lnTo>
                  <a:lnTo>
                    <a:pt x="215468" y="2549271"/>
                  </a:lnTo>
                  <a:lnTo>
                    <a:pt x="394347" y="2549271"/>
                  </a:lnTo>
                  <a:lnTo>
                    <a:pt x="435203" y="2555938"/>
                  </a:lnTo>
                  <a:lnTo>
                    <a:pt x="475538" y="2589746"/>
                  </a:lnTo>
                  <a:lnTo>
                    <a:pt x="487641" y="2630347"/>
                  </a:lnTo>
                  <a:lnTo>
                    <a:pt x="489115" y="2656052"/>
                  </a:lnTo>
                  <a:lnTo>
                    <a:pt x="488480" y="2676677"/>
                  </a:lnTo>
                  <a:lnTo>
                    <a:pt x="486397" y="2699575"/>
                  </a:lnTo>
                  <a:lnTo>
                    <a:pt x="482600" y="2724772"/>
                  </a:lnTo>
                  <a:lnTo>
                    <a:pt x="476834" y="2752255"/>
                  </a:lnTo>
                  <a:lnTo>
                    <a:pt x="562457" y="2770543"/>
                  </a:lnTo>
                  <a:lnTo>
                    <a:pt x="572312" y="2718206"/>
                  </a:lnTo>
                  <a:lnTo>
                    <a:pt x="578078" y="2670010"/>
                  </a:lnTo>
                  <a:lnTo>
                    <a:pt x="578942" y="2654427"/>
                  </a:lnTo>
                  <a:lnTo>
                    <a:pt x="579221" y="2639288"/>
                  </a:lnTo>
                  <a:close/>
                </a:path>
                <a:path w="587375" h="3894454">
                  <a:moveTo>
                    <a:pt x="586943" y="1453235"/>
                  </a:moveTo>
                  <a:lnTo>
                    <a:pt x="583463" y="1395958"/>
                  </a:lnTo>
                  <a:lnTo>
                    <a:pt x="573125" y="1343317"/>
                  </a:lnTo>
                  <a:lnTo>
                    <a:pt x="555929" y="1294066"/>
                  </a:lnTo>
                  <a:lnTo>
                    <a:pt x="531876" y="1251686"/>
                  </a:lnTo>
                  <a:lnTo>
                    <a:pt x="501688" y="1217155"/>
                  </a:lnTo>
                  <a:lnTo>
                    <a:pt x="464642" y="1190625"/>
                  </a:lnTo>
                  <a:lnTo>
                    <a:pt x="419912" y="1173480"/>
                  </a:lnTo>
                  <a:lnTo>
                    <a:pt x="368338" y="1167765"/>
                  </a:lnTo>
                  <a:lnTo>
                    <a:pt x="125260" y="1167765"/>
                  </a:lnTo>
                  <a:lnTo>
                    <a:pt x="125260" y="1280731"/>
                  </a:lnTo>
                  <a:lnTo>
                    <a:pt x="356044" y="1280731"/>
                  </a:lnTo>
                  <a:lnTo>
                    <a:pt x="379006" y="1282166"/>
                  </a:lnTo>
                  <a:lnTo>
                    <a:pt x="418630" y="1293596"/>
                  </a:lnTo>
                  <a:lnTo>
                    <a:pt x="449618" y="1316164"/>
                  </a:lnTo>
                  <a:lnTo>
                    <a:pt x="471893" y="1347609"/>
                  </a:lnTo>
                  <a:lnTo>
                    <a:pt x="486816" y="1386522"/>
                  </a:lnTo>
                  <a:lnTo>
                    <a:pt x="491642" y="1409115"/>
                  </a:lnTo>
                  <a:lnTo>
                    <a:pt x="494334" y="1432318"/>
                  </a:lnTo>
                  <a:lnTo>
                    <a:pt x="495211" y="1457807"/>
                  </a:lnTo>
                  <a:lnTo>
                    <a:pt x="494639" y="1474114"/>
                  </a:lnTo>
                  <a:lnTo>
                    <a:pt x="492912" y="1491005"/>
                  </a:lnTo>
                  <a:lnTo>
                    <a:pt x="490029" y="1508467"/>
                  </a:lnTo>
                  <a:lnTo>
                    <a:pt x="485965" y="1526476"/>
                  </a:lnTo>
                  <a:lnTo>
                    <a:pt x="481990" y="1544472"/>
                  </a:lnTo>
                  <a:lnTo>
                    <a:pt x="477012" y="1561769"/>
                  </a:lnTo>
                  <a:lnTo>
                    <a:pt x="471182" y="1578216"/>
                  </a:lnTo>
                  <a:lnTo>
                    <a:pt x="464642" y="1593634"/>
                  </a:lnTo>
                  <a:lnTo>
                    <a:pt x="125260" y="1593634"/>
                  </a:lnTo>
                  <a:lnTo>
                    <a:pt x="125260" y="1706600"/>
                  </a:lnTo>
                  <a:lnTo>
                    <a:pt x="527304" y="1706600"/>
                  </a:lnTo>
                  <a:lnTo>
                    <a:pt x="541299" y="1676273"/>
                  </a:lnTo>
                  <a:lnTo>
                    <a:pt x="563613" y="1612811"/>
                  </a:lnTo>
                  <a:lnTo>
                    <a:pt x="577850" y="1547012"/>
                  </a:lnTo>
                  <a:lnTo>
                    <a:pt x="585825" y="1483512"/>
                  </a:lnTo>
                  <a:lnTo>
                    <a:pt x="586943" y="1453235"/>
                  </a:lnTo>
                  <a:close/>
                </a:path>
                <a:path w="587375" h="3894454">
                  <a:moveTo>
                    <a:pt x="586943" y="283845"/>
                  </a:moveTo>
                  <a:lnTo>
                    <a:pt x="583463" y="227228"/>
                  </a:lnTo>
                  <a:lnTo>
                    <a:pt x="573125" y="174028"/>
                  </a:lnTo>
                  <a:lnTo>
                    <a:pt x="555929" y="126085"/>
                  </a:lnTo>
                  <a:lnTo>
                    <a:pt x="531876" y="83921"/>
                  </a:lnTo>
                  <a:lnTo>
                    <a:pt x="501688" y="48628"/>
                  </a:lnTo>
                  <a:lnTo>
                    <a:pt x="464642" y="21336"/>
                  </a:lnTo>
                  <a:lnTo>
                    <a:pt x="419912" y="5524"/>
                  </a:lnTo>
                  <a:lnTo>
                    <a:pt x="368338" y="0"/>
                  </a:lnTo>
                  <a:lnTo>
                    <a:pt x="125260" y="0"/>
                  </a:lnTo>
                  <a:lnTo>
                    <a:pt x="125260" y="112966"/>
                  </a:lnTo>
                  <a:lnTo>
                    <a:pt x="356044" y="112966"/>
                  </a:lnTo>
                  <a:lnTo>
                    <a:pt x="379006" y="114401"/>
                  </a:lnTo>
                  <a:lnTo>
                    <a:pt x="418630" y="125831"/>
                  </a:lnTo>
                  <a:lnTo>
                    <a:pt x="449618" y="148183"/>
                  </a:lnTo>
                  <a:lnTo>
                    <a:pt x="471893" y="179209"/>
                  </a:lnTo>
                  <a:lnTo>
                    <a:pt x="486816" y="218694"/>
                  </a:lnTo>
                  <a:lnTo>
                    <a:pt x="494334" y="263893"/>
                  </a:lnTo>
                  <a:lnTo>
                    <a:pt x="495211" y="288518"/>
                  </a:lnTo>
                  <a:lnTo>
                    <a:pt x="494639" y="304812"/>
                  </a:lnTo>
                  <a:lnTo>
                    <a:pt x="492912" y="321678"/>
                  </a:lnTo>
                  <a:lnTo>
                    <a:pt x="490029" y="339140"/>
                  </a:lnTo>
                  <a:lnTo>
                    <a:pt x="489978" y="339369"/>
                  </a:lnTo>
                  <a:lnTo>
                    <a:pt x="485965" y="357187"/>
                  </a:lnTo>
                  <a:lnTo>
                    <a:pt x="481990" y="375208"/>
                  </a:lnTo>
                  <a:lnTo>
                    <a:pt x="477012" y="392671"/>
                  </a:lnTo>
                  <a:lnTo>
                    <a:pt x="471182" y="409562"/>
                  </a:lnTo>
                  <a:lnTo>
                    <a:pt x="464642" y="425869"/>
                  </a:lnTo>
                  <a:lnTo>
                    <a:pt x="125260" y="425869"/>
                  </a:lnTo>
                  <a:lnTo>
                    <a:pt x="125260" y="538835"/>
                  </a:lnTo>
                  <a:lnTo>
                    <a:pt x="527304" y="538835"/>
                  </a:lnTo>
                  <a:lnTo>
                    <a:pt x="541299" y="507860"/>
                  </a:lnTo>
                  <a:lnTo>
                    <a:pt x="563613" y="444792"/>
                  </a:lnTo>
                  <a:lnTo>
                    <a:pt x="577850" y="379222"/>
                  </a:lnTo>
                  <a:lnTo>
                    <a:pt x="585825" y="315074"/>
                  </a:lnTo>
                  <a:lnTo>
                    <a:pt x="586943" y="283845"/>
                  </a:lnTo>
                  <a:close/>
                </a:path>
              </a:pathLst>
            </a:custGeom>
            <a:solidFill>
              <a:srgbClr val="5075A5"/>
            </a:solidFill>
          </p:spPr>
          <p:txBody>
            <a:bodyPr wrap="square" lIns="0" tIns="0" rIns="0" bIns="0" rtlCol="0"/>
            <a:lstStyle/>
            <a:p>
              <a:endParaRPr/>
            </a:p>
          </p:txBody>
        </p:sp>
        <p:sp>
          <p:nvSpPr>
            <p:cNvPr id="17" name="object 15">
              <a:extLst>
                <a:ext uri="{FF2B5EF4-FFF2-40B4-BE49-F238E27FC236}">
                  <a16:creationId xmlns:a16="http://schemas.microsoft.com/office/drawing/2014/main" id="{5999E275-C2A0-8755-F328-1D8626AF688E}"/>
                </a:ext>
              </a:extLst>
            </p:cNvPr>
            <p:cNvSpPr/>
            <p:nvPr/>
          </p:nvSpPr>
          <p:spPr>
            <a:xfrm>
              <a:off x="2757386" y="4485513"/>
              <a:ext cx="909955" cy="3343275"/>
            </a:xfrm>
            <a:custGeom>
              <a:avLst/>
              <a:gdLst/>
              <a:ahLst/>
              <a:cxnLst/>
              <a:rect l="l" t="t" r="r" b="b"/>
              <a:pathLst>
                <a:path w="909954" h="3343275">
                  <a:moveTo>
                    <a:pt x="235369" y="2693797"/>
                  </a:moveTo>
                  <a:lnTo>
                    <a:pt x="77914" y="2693797"/>
                  </a:lnTo>
                  <a:lnTo>
                    <a:pt x="77914" y="2767457"/>
                  </a:lnTo>
                  <a:lnTo>
                    <a:pt x="77914" y="2810637"/>
                  </a:lnTo>
                  <a:lnTo>
                    <a:pt x="134493" y="2810637"/>
                  </a:lnTo>
                  <a:lnTo>
                    <a:pt x="134493" y="2767457"/>
                  </a:lnTo>
                  <a:lnTo>
                    <a:pt x="235369" y="2767457"/>
                  </a:lnTo>
                  <a:lnTo>
                    <a:pt x="235369" y="2693797"/>
                  </a:lnTo>
                  <a:close/>
                </a:path>
                <a:path w="909954" h="3343275">
                  <a:moveTo>
                    <a:pt x="235369" y="546227"/>
                  </a:moveTo>
                  <a:lnTo>
                    <a:pt x="77914" y="546227"/>
                  </a:lnTo>
                  <a:lnTo>
                    <a:pt x="77914" y="618617"/>
                  </a:lnTo>
                  <a:lnTo>
                    <a:pt x="77914" y="660527"/>
                  </a:lnTo>
                  <a:lnTo>
                    <a:pt x="134493" y="660527"/>
                  </a:lnTo>
                  <a:lnTo>
                    <a:pt x="134493" y="618617"/>
                  </a:lnTo>
                  <a:lnTo>
                    <a:pt x="235369" y="618617"/>
                  </a:lnTo>
                  <a:lnTo>
                    <a:pt x="235369" y="546227"/>
                  </a:lnTo>
                  <a:close/>
                </a:path>
                <a:path w="909954" h="3343275">
                  <a:moveTo>
                    <a:pt x="353085" y="2169223"/>
                  </a:moveTo>
                  <a:lnTo>
                    <a:pt x="197167" y="2169223"/>
                  </a:lnTo>
                  <a:lnTo>
                    <a:pt x="167970" y="2171255"/>
                  </a:lnTo>
                  <a:lnTo>
                    <a:pt x="120446" y="2187879"/>
                  </a:lnTo>
                  <a:lnTo>
                    <a:pt x="88341" y="2220798"/>
                  </a:lnTo>
                  <a:lnTo>
                    <a:pt x="72301" y="2268258"/>
                  </a:lnTo>
                  <a:lnTo>
                    <a:pt x="70294" y="2297430"/>
                  </a:lnTo>
                  <a:lnTo>
                    <a:pt x="70396" y="2301811"/>
                  </a:lnTo>
                  <a:lnTo>
                    <a:pt x="73342" y="2343251"/>
                  </a:lnTo>
                  <a:lnTo>
                    <a:pt x="80962" y="2387536"/>
                  </a:lnTo>
                  <a:lnTo>
                    <a:pt x="91719" y="2427160"/>
                  </a:lnTo>
                  <a:lnTo>
                    <a:pt x="145161" y="2411920"/>
                  </a:lnTo>
                  <a:lnTo>
                    <a:pt x="142113" y="2407348"/>
                  </a:lnTo>
                  <a:lnTo>
                    <a:pt x="140589" y="2399728"/>
                  </a:lnTo>
                  <a:lnTo>
                    <a:pt x="137541" y="2390584"/>
                  </a:lnTo>
                  <a:lnTo>
                    <a:pt x="134493" y="2382964"/>
                  </a:lnTo>
                  <a:lnTo>
                    <a:pt x="132969" y="2375255"/>
                  </a:lnTo>
                  <a:lnTo>
                    <a:pt x="132969" y="2369159"/>
                  </a:lnTo>
                  <a:lnTo>
                    <a:pt x="134493" y="2369159"/>
                  </a:lnTo>
                  <a:lnTo>
                    <a:pt x="134493" y="2370683"/>
                  </a:lnTo>
                  <a:lnTo>
                    <a:pt x="136017" y="2372207"/>
                  </a:lnTo>
                  <a:lnTo>
                    <a:pt x="171818" y="2392210"/>
                  </a:lnTo>
                  <a:lnTo>
                    <a:pt x="353085" y="2416492"/>
                  </a:lnTo>
                  <a:lnTo>
                    <a:pt x="353085" y="2369159"/>
                  </a:lnTo>
                  <a:lnTo>
                    <a:pt x="353085" y="2344775"/>
                  </a:lnTo>
                  <a:lnTo>
                    <a:pt x="189547" y="2328011"/>
                  </a:lnTo>
                  <a:lnTo>
                    <a:pt x="145161" y="2314194"/>
                  </a:lnTo>
                  <a:lnTo>
                    <a:pt x="129921" y="2283714"/>
                  </a:lnTo>
                  <a:lnTo>
                    <a:pt x="130797" y="2274227"/>
                  </a:lnTo>
                  <a:lnTo>
                    <a:pt x="163156" y="2244953"/>
                  </a:lnTo>
                  <a:lnTo>
                    <a:pt x="298030" y="2240953"/>
                  </a:lnTo>
                  <a:lnTo>
                    <a:pt x="298030" y="2289810"/>
                  </a:lnTo>
                  <a:lnTo>
                    <a:pt x="353085" y="2289810"/>
                  </a:lnTo>
                  <a:lnTo>
                    <a:pt x="353085" y="2240953"/>
                  </a:lnTo>
                  <a:lnTo>
                    <a:pt x="353085" y="2169223"/>
                  </a:lnTo>
                  <a:close/>
                </a:path>
                <a:path w="909954" h="3343275">
                  <a:moveTo>
                    <a:pt x="353085" y="1749590"/>
                  </a:moveTo>
                  <a:lnTo>
                    <a:pt x="77914" y="1749590"/>
                  </a:lnTo>
                  <a:lnTo>
                    <a:pt x="77914" y="1820710"/>
                  </a:lnTo>
                  <a:lnTo>
                    <a:pt x="77914" y="1912150"/>
                  </a:lnTo>
                  <a:lnTo>
                    <a:pt x="77914" y="1984540"/>
                  </a:lnTo>
                  <a:lnTo>
                    <a:pt x="353085" y="1984540"/>
                  </a:lnTo>
                  <a:lnTo>
                    <a:pt x="353085" y="1912721"/>
                  </a:lnTo>
                  <a:lnTo>
                    <a:pt x="353085" y="1912150"/>
                  </a:lnTo>
                  <a:lnTo>
                    <a:pt x="353085" y="1821180"/>
                  </a:lnTo>
                  <a:lnTo>
                    <a:pt x="296506" y="1821180"/>
                  </a:lnTo>
                  <a:lnTo>
                    <a:pt x="296506" y="1912150"/>
                  </a:lnTo>
                  <a:lnTo>
                    <a:pt x="134493" y="1912150"/>
                  </a:lnTo>
                  <a:lnTo>
                    <a:pt x="134493" y="1820710"/>
                  </a:lnTo>
                  <a:lnTo>
                    <a:pt x="353085" y="1820710"/>
                  </a:lnTo>
                  <a:lnTo>
                    <a:pt x="353085" y="1749590"/>
                  </a:lnTo>
                  <a:close/>
                </a:path>
                <a:path w="909954" h="3343275">
                  <a:moveTo>
                    <a:pt x="353085" y="1563154"/>
                  </a:moveTo>
                  <a:lnTo>
                    <a:pt x="184899" y="1495996"/>
                  </a:lnTo>
                  <a:lnTo>
                    <a:pt x="123825" y="1471612"/>
                  </a:lnTo>
                  <a:lnTo>
                    <a:pt x="77914" y="1471612"/>
                  </a:lnTo>
                  <a:lnTo>
                    <a:pt x="77914" y="1526578"/>
                  </a:lnTo>
                  <a:lnTo>
                    <a:pt x="77914" y="1624203"/>
                  </a:lnTo>
                  <a:lnTo>
                    <a:pt x="0" y="1624203"/>
                  </a:lnTo>
                  <a:lnTo>
                    <a:pt x="0" y="1697545"/>
                  </a:lnTo>
                  <a:lnTo>
                    <a:pt x="134493" y="1697545"/>
                  </a:lnTo>
                  <a:lnTo>
                    <a:pt x="134493" y="1549806"/>
                  </a:lnTo>
                  <a:lnTo>
                    <a:pt x="353085" y="1639544"/>
                  </a:lnTo>
                  <a:lnTo>
                    <a:pt x="353085" y="1563154"/>
                  </a:lnTo>
                  <a:close/>
                </a:path>
                <a:path w="909954" h="3343275">
                  <a:moveTo>
                    <a:pt x="353085" y="1343787"/>
                  </a:moveTo>
                  <a:lnTo>
                    <a:pt x="77914" y="1343787"/>
                  </a:lnTo>
                  <a:lnTo>
                    <a:pt x="77914" y="1414907"/>
                  </a:lnTo>
                  <a:lnTo>
                    <a:pt x="77914" y="1439037"/>
                  </a:lnTo>
                  <a:lnTo>
                    <a:pt x="134493" y="1439037"/>
                  </a:lnTo>
                  <a:lnTo>
                    <a:pt x="134493" y="1414907"/>
                  </a:lnTo>
                  <a:lnTo>
                    <a:pt x="353085" y="1414907"/>
                  </a:lnTo>
                  <a:lnTo>
                    <a:pt x="353085" y="1343787"/>
                  </a:lnTo>
                  <a:close/>
                </a:path>
                <a:path w="909954" h="3343275">
                  <a:moveTo>
                    <a:pt x="353085" y="896112"/>
                  </a:moveTo>
                  <a:lnTo>
                    <a:pt x="186105" y="830491"/>
                  </a:lnTo>
                  <a:lnTo>
                    <a:pt x="123825" y="806005"/>
                  </a:lnTo>
                  <a:lnTo>
                    <a:pt x="77914" y="806005"/>
                  </a:lnTo>
                  <a:lnTo>
                    <a:pt x="77914" y="859447"/>
                  </a:lnTo>
                  <a:lnTo>
                    <a:pt x="77914" y="958697"/>
                  </a:lnTo>
                  <a:lnTo>
                    <a:pt x="0" y="958697"/>
                  </a:lnTo>
                  <a:lnTo>
                    <a:pt x="0" y="1030414"/>
                  </a:lnTo>
                  <a:lnTo>
                    <a:pt x="134493" y="1030414"/>
                  </a:lnTo>
                  <a:lnTo>
                    <a:pt x="134493" y="882675"/>
                  </a:lnTo>
                  <a:lnTo>
                    <a:pt x="353085" y="972413"/>
                  </a:lnTo>
                  <a:lnTo>
                    <a:pt x="353085" y="896112"/>
                  </a:lnTo>
                  <a:close/>
                </a:path>
                <a:path w="909954" h="3343275">
                  <a:moveTo>
                    <a:pt x="356146" y="2639377"/>
                  </a:moveTo>
                  <a:lnTo>
                    <a:pt x="355574" y="2629357"/>
                  </a:lnTo>
                  <a:lnTo>
                    <a:pt x="353860" y="2619756"/>
                  </a:lnTo>
                  <a:lnTo>
                    <a:pt x="353733" y="2619375"/>
                  </a:lnTo>
                  <a:lnTo>
                    <a:pt x="351002" y="2610408"/>
                  </a:lnTo>
                  <a:lnTo>
                    <a:pt x="328561" y="2578379"/>
                  </a:lnTo>
                  <a:lnTo>
                    <a:pt x="294322" y="2559583"/>
                  </a:lnTo>
                  <a:lnTo>
                    <a:pt x="284327" y="2556992"/>
                  </a:lnTo>
                  <a:lnTo>
                    <a:pt x="353098" y="2540127"/>
                  </a:lnTo>
                  <a:lnTo>
                    <a:pt x="353098" y="2472982"/>
                  </a:lnTo>
                  <a:lnTo>
                    <a:pt x="250761" y="2493289"/>
                  </a:lnTo>
                  <a:lnTo>
                    <a:pt x="239750" y="2494750"/>
                  </a:lnTo>
                  <a:lnTo>
                    <a:pt x="228485" y="2495639"/>
                  </a:lnTo>
                  <a:lnTo>
                    <a:pt x="217081" y="2495931"/>
                  </a:lnTo>
                  <a:lnTo>
                    <a:pt x="77914" y="2495931"/>
                  </a:lnTo>
                  <a:lnTo>
                    <a:pt x="77914" y="2627185"/>
                  </a:lnTo>
                  <a:lnTo>
                    <a:pt x="134493" y="2627185"/>
                  </a:lnTo>
                  <a:lnTo>
                    <a:pt x="134493" y="2567660"/>
                  </a:lnTo>
                  <a:lnTo>
                    <a:pt x="246037" y="2567660"/>
                  </a:lnTo>
                  <a:lnTo>
                    <a:pt x="280085" y="2593187"/>
                  </a:lnTo>
                  <a:lnTo>
                    <a:pt x="290842" y="2619756"/>
                  </a:lnTo>
                  <a:lnTo>
                    <a:pt x="291617" y="2627185"/>
                  </a:lnTo>
                  <a:lnTo>
                    <a:pt x="291719" y="2629357"/>
                  </a:lnTo>
                  <a:lnTo>
                    <a:pt x="291947" y="2636329"/>
                  </a:lnTo>
                  <a:lnTo>
                    <a:pt x="291947" y="2646997"/>
                  </a:lnTo>
                  <a:lnTo>
                    <a:pt x="290423" y="2650045"/>
                  </a:lnTo>
                  <a:lnTo>
                    <a:pt x="290423" y="2657665"/>
                  </a:lnTo>
                  <a:lnTo>
                    <a:pt x="356146" y="2657665"/>
                  </a:lnTo>
                  <a:lnTo>
                    <a:pt x="356146" y="2639377"/>
                  </a:lnTo>
                  <a:close/>
                </a:path>
                <a:path w="909954" h="3343275">
                  <a:moveTo>
                    <a:pt x="357670" y="1210538"/>
                  </a:moveTo>
                  <a:lnTo>
                    <a:pt x="350545" y="1157947"/>
                  </a:lnTo>
                  <a:lnTo>
                    <a:pt x="328218" y="1117854"/>
                  </a:lnTo>
                  <a:lnTo>
                    <a:pt x="289255" y="1091971"/>
                  </a:lnTo>
                  <a:lnTo>
                    <a:pt x="230797" y="1082332"/>
                  </a:lnTo>
                  <a:lnTo>
                    <a:pt x="77914" y="1082332"/>
                  </a:lnTo>
                  <a:lnTo>
                    <a:pt x="77914" y="1279309"/>
                  </a:lnTo>
                  <a:lnTo>
                    <a:pt x="134493" y="1279309"/>
                  </a:lnTo>
                  <a:lnTo>
                    <a:pt x="134493" y="1155573"/>
                  </a:lnTo>
                  <a:lnTo>
                    <a:pt x="242989" y="1155573"/>
                  </a:lnTo>
                  <a:lnTo>
                    <a:pt x="287375" y="1170914"/>
                  </a:lnTo>
                  <a:lnTo>
                    <a:pt x="302615" y="1219682"/>
                  </a:lnTo>
                  <a:lnTo>
                    <a:pt x="302056" y="1232877"/>
                  </a:lnTo>
                  <a:lnTo>
                    <a:pt x="300520" y="1247203"/>
                  </a:lnTo>
                  <a:lnTo>
                    <a:pt x="298107" y="1262684"/>
                  </a:lnTo>
                  <a:lnTo>
                    <a:pt x="294995" y="1279309"/>
                  </a:lnTo>
                  <a:lnTo>
                    <a:pt x="347002" y="1289977"/>
                  </a:lnTo>
                  <a:lnTo>
                    <a:pt x="349897" y="1279639"/>
                  </a:lnTo>
                  <a:lnTo>
                    <a:pt x="351955" y="1269314"/>
                  </a:lnTo>
                  <a:lnTo>
                    <a:pt x="353428" y="1259027"/>
                  </a:lnTo>
                  <a:lnTo>
                    <a:pt x="354622" y="1248727"/>
                  </a:lnTo>
                  <a:lnTo>
                    <a:pt x="356374" y="1238707"/>
                  </a:lnTo>
                  <a:lnTo>
                    <a:pt x="357289" y="1229106"/>
                  </a:lnTo>
                  <a:lnTo>
                    <a:pt x="357619" y="1219758"/>
                  </a:lnTo>
                  <a:lnTo>
                    <a:pt x="357670" y="1210538"/>
                  </a:lnTo>
                  <a:close/>
                </a:path>
                <a:path w="909954" h="3343275">
                  <a:moveTo>
                    <a:pt x="357670" y="416814"/>
                  </a:moveTo>
                  <a:lnTo>
                    <a:pt x="350545" y="364185"/>
                  </a:lnTo>
                  <a:lnTo>
                    <a:pt x="328218" y="323469"/>
                  </a:lnTo>
                  <a:lnTo>
                    <a:pt x="289255" y="298246"/>
                  </a:lnTo>
                  <a:lnTo>
                    <a:pt x="230797" y="288518"/>
                  </a:lnTo>
                  <a:lnTo>
                    <a:pt x="77914" y="288518"/>
                  </a:lnTo>
                  <a:lnTo>
                    <a:pt x="77914" y="485495"/>
                  </a:lnTo>
                  <a:lnTo>
                    <a:pt x="134493" y="485495"/>
                  </a:lnTo>
                  <a:lnTo>
                    <a:pt x="134493" y="360337"/>
                  </a:lnTo>
                  <a:lnTo>
                    <a:pt x="242989" y="360337"/>
                  </a:lnTo>
                  <a:lnTo>
                    <a:pt x="287375" y="377101"/>
                  </a:lnTo>
                  <a:lnTo>
                    <a:pt x="302615" y="425958"/>
                  </a:lnTo>
                  <a:lnTo>
                    <a:pt x="302056" y="439115"/>
                  </a:lnTo>
                  <a:lnTo>
                    <a:pt x="300520" y="453402"/>
                  </a:lnTo>
                  <a:lnTo>
                    <a:pt x="298107" y="468871"/>
                  </a:lnTo>
                  <a:lnTo>
                    <a:pt x="294995" y="485495"/>
                  </a:lnTo>
                  <a:lnTo>
                    <a:pt x="347002" y="496163"/>
                  </a:lnTo>
                  <a:lnTo>
                    <a:pt x="349897" y="485876"/>
                  </a:lnTo>
                  <a:lnTo>
                    <a:pt x="351955" y="475576"/>
                  </a:lnTo>
                  <a:lnTo>
                    <a:pt x="353428" y="465264"/>
                  </a:lnTo>
                  <a:lnTo>
                    <a:pt x="354622" y="454914"/>
                  </a:lnTo>
                  <a:lnTo>
                    <a:pt x="356374" y="444893"/>
                  </a:lnTo>
                  <a:lnTo>
                    <a:pt x="357289" y="435292"/>
                  </a:lnTo>
                  <a:lnTo>
                    <a:pt x="357619" y="425983"/>
                  </a:lnTo>
                  <a:lnTo>
                    <a:pt x="357670" y="416814"/>
                  </a:lnTo>
                  <a:close/>
                </a:path>
                <a:path w="909954" h="3343275">
                  <a:moveTo>
                    <a:pt x="360705" y="2993517"/>
                  </a:moveTo>
                  <a:lnTo>
                    <a:pt x="357276" y="2955569"/>
                  </a:lnTo>
                  <a:lnTo>
                    <a:pt x="338340" y="2909074"/>
                  </a:lnTo>
                  <a:lnTo>
                    <a:pt x="305650" y="2877058"/>
                  </a:lnTo>
                  <a:lnTo>
                    <a:pt x="305650" y="3004185"/>
                  </a:lnTo>
                  <a:lnTo>
                    <a:pt x="305612" y="3005493"/>
                  </a:lnTo>
                  <a:lnTo>
                    <a:pt x="305447" y="3010281"/>
                  </a:lnTo>
                  <a:lnTo>
                    <a:pt x="305650" y="3004185"/>
                  </a:lnTo>
                  <a:lnTo>
                    <a:pt x="305650" y="2877058"/>
                  </a:lnTo>
                  <a:lnTo>
                    <a:pt x="255143" y="2860344"/>
                  </a:lnTo>
                  <a:lnTo>
                    <a:pt x="235356" y="2859214"/>
                  </a:lnTo>
                  <a:lnTo>
                    <a:pt x="77914" y="2859214"/>
                  </a:lnTo>
                  <a:lnTo>
                    <a:pt x="77914" y="2930944"/>
                  </a:lnTo>
                  <a:lnTo>
                    <a:pt x="239928" y="2930944"/>
                  </a:lnTo>
                  <a:lnTo>
                    <a:pt x="255117" y="2932112"/>
                  </a:lnTo>
                  <a:lnTo>
                    <a:pt x="288886" y="2950756"/>
                  </a:lnTo>
                  <a:lnTo>
                    <a:pt x="299516" y="2968536"/>
                  </a:lnTo>
                  <a:lnTo>
                    <a:pt x="296506" y="2969133"/>
                  </a:lnTo>
                  <a:lnTo>
                    <a:pt x="290753" y="2972041"/>
                  </a:lnTo>
                  <a:lnTo>
                    <a:pt x="284873" y="2974086"/>
                  </a:lnTo>
                  <a:lnTo>
                    <a:pt x="278650" y="2975572"/>
                  </a:lnTo>
                  <a:lnTo>
                    <a:pt x="272034" y="2976753"/>
                  </a:lnTo>
                  <a:lnTo>
                    <a:pt x="77914" y="3018002"/>
                  </a:lnTo>
                  <a:lnTo>
                    <a:pt x="77914" y="3091243"/>
                  </a:lnTo>
                  <a:lnTo>
                    <a:pt x="265938" y="3048482"/>
                  </a:lnTo>
                  <a:lnTo>
                    <a:pt x="302158" y="3027527"/>
                  </a:lnTo>
                  <a:lnTo>
                    <a:pt x="304038" y="3025470"/>
                  </a:lnTo>
                  <a:lnTo>
                    <a:pt x="303085" y="3032137"/>
                  </a:lnTo>
                  <a:lnTo>
                    <a:pt x="291655" y="3075863"/>
                  </a:lnTo>
                  <a:lnTo>
                    <a:pt x="287362" y="3088195"/>
                  </a:lnTo>
                  <a:lnTo>
                    <a:pt x="339280" y="3103435"/>
                  </a:lnTo>
                  <a:lnTo>
                    <a:pt x="353301" y="3059214"/>
                  </a:lnTo>
                  <a:lnTo>
                    <a:pt x="359587" y="3018002"/>
                  </a:lnTo>
                  <a:lnTo>
                    <a:pt x="360451" y="3004185"/>
                  </a:lnTo>
                  <a:lnTo>
                    <a:pt x="360705" y="2993517"/>
                  </a:lnTo>
                  <a:close/>
                </a:path>
                <a:path w="909954" h="3343275">
                  <a:moveTo>
                    <a:pt x="782574" y="1103757"/>
                  </a:moveTo>
                  <a:lnTo>
                    <a:pt x="625119" y="1103757"/>
                  </a:lnTo>
                  <a:lnTo>
                    <a:pt x="625119" y="1177417"/>
                  </a:lnTo>
                  <a:lnTo>
                    <a:pt x="625119" y="1219327"/>
                  </a:lnTo>
                  <a:lnTo>
                    <a:pt x="681697" y="1219327"/>
                  </a:lnTo>
                  <a:lnTo>
                    <a:pt x="681697" y="1177417"/>
                  </a:lnTo>
                  <a:lnTo>
                    <a:pt x="782574" y="1177417"/>
                  </a:lnTo>
                  <a:lnTo>
                    <a:pt x="782574" y="1103757"/>
                  </a:lnTo>
                  <a:close/>
                </a:path>
                <a:path w="909954" h="3343275">
                  <a:moveTo>
                    <a:pt x="813142" y="3164497"/>
                  </a:moveTo>
                  <a:lnTo>
                    <a:pt x="771969" y="3147022"/>
                  </a:lnTo>
                  <a:lnTo>
                    <a:pt x="738276" y="3143161"/>
                  </a:lnTo>
                  <a:lnTo>
                    <a:pt x="625119" y="3143161"/>
                  </a:lnTo>
                  <a:lnTo>
                    <a:pt x="625119" y="3213354"/>
                  </a:lnTo>
                  <a:lnTo>
                    <a:pt x="753516" y="3213354"/>
                  </a:lnTo>
                  <a:lnTo>
                    <a:pt x="762660" y="3213620"/>
                  </a:lnTo>
                  <a:lnTo>
                    <a:pt x="808570" y="3219450"/>
                  </a:lnTo>
                  <a:lnTo>
                    <a:pt x="813142" y="3222498"/>
                  </a:lnTo>
                  <a:lnTo>
                    <a:pt x="813142" y="3164497"/>
                  </a:lnTo>
                  <a:close/>
                </a:path>
                <a:path w="909954" h="3343275">
                  <a:moveTo>
                    <a:pt x="813142" y="2444026"/>
                  </a:moveTo>
                  <a:lnTo>
                    <a:pt x="806958" y="2439403"/>
                  </a:lnTo>
                  <a:lnTo>
                    <a:pt x="800150" y="2435212"/>
                  </a:lnTo>
                  <a:lnTo>
                    <a:pt x="791819" y="2431402"/>
                  </a:lnTo>
                  <a:lnTo>
                    <a:pt x="791692" y="2431402"/>
                  </a:lnTo>
                  <a:lnTo>
                    <a:pt x="782574" y="2428684"/>
                  </a:lnTo>
                  <a:lnTo>
                    <a:pt x="771969" y="2426449"/>
                  </a:lnTo>
                  <a:lnTo>
                    <a:pt x="760958" y="2424493"/>
                  </a:lnTo>
                  <a:lnTo>
                    <a:pt x="749693" y="2423122"/>
                  </a:lnTo>
                  <a:lnTo>
                    <a:pt x="738276" y="2422588"/>
                  </a:lnTo>
                  <a:lnTo>
                    <a:pt x="625119" y="2422588"/>
                  </a:lnTo>
                  <a:lnTo>
                    <a:pt x="625119" y="2492794"/>
                  </a:lnTo>
                  <a:lnTo>
                    <a:pt x="753516" y="2492794"/>
                  </a:lnTo>
                  <a:lnTo>
                    <a:pt x="762660" y="2493060"/>
                  </a:lnTo>
                  <a:lnTo>
                    <a:pt x="808570" y="2498979"/>
                  </a:lnTo>
                  <a:lnTo>
                    <a:pt x="813142" y="2502027"/>
                  </a:lnTo>
                  <a:lnTo>
                    <a:pt x="813142" y="2444026"/>
                  </a:lnTo>
                  <a:close/>
                </a:path>
                <a:path w="909954" h="3343275">
                  <a:moveTo>
                    <a:pt x="901827" y="2691295"/>
                  </a:moveTo>
                  <a:lnTo>
                    <a:pt x="745909" y="2691295"/>
                  </a:lnTo>
                  <a:lnTo>
                    <a:pt x="716026" y="2693314"/>
                  </a:lnTo>
                  <a:lnTo>
                    <a:pt x="668947" y="2709938"/>
                  </a:lnTo>
                  <a:lnTo>
                    <a:pt x="637070" y="2742857"/>
                  </a:lnTo>
                  <a:lnTo>
                    <a:pt x="626948" y="2765133"/>
                  </a:lnTo>
                  <a:lnTo>
                    <a:pt x="621030" y="2790317"/>
                  </a:lnTo>
                  <a:lnTo>
                    <a:pt x="619036" y="2819501"/>
                  </a:lnTo>
                  <a:lnTo>
                    <a:pt x="619137" y="2836265"/>
                  </a:lnTo>
                  <a:lnTo>
                    <a:pt x="619226" y="2841841"/>
                  </a:lnTo>
                  <a:lnTo>
                    <a:pt x="619671" y="2853232"/>
                  </a:lnTo>
                  <a:lnTo>
                    <a:pt x="620560" y="2865310"/>
                  </a:lnTo>
                  <a:lnTo>
                    <a:pt x="622604" y="2876727"/>
                  </a:lnTo>
                  <a:lnTo>
                    <a:pt x="624370" y="2887992"/>
                  </a:lnTo>
                  <a:lnTo>
                    <a:pt x="626122" y="2899003"/>
                  </a:lnTo>
                  <a:lnTo>
                    <a:pt x="628180" y="2909608"/>
                  </a:lnTo>
                  <a:lnTo>
                    <a:pt x="631367" y="2920733"/>
                  </a:lnTo>
                  <a:lnTo>
                    <a:pt x="634276" y="2931134"/>
                  </a:lnTo>
                  <a:lnTo>
                    <a:pt x="637209" y="2940685"/>
                  </a:lnTo>
                  <a:lnTo>
                    <a:pt x="640461" y="2949232"/>
                  </a:lnTo>
                  <a:lnTo>
                    <a:pt x="692378" y="2933992"/>
                  </a:lnTo>
                  <a:lnTo>
                    <a:pt x="690854" y="2927896"/>
                  </a:lnTo>
                  <a:lnTo>
                    <a:pt x="687806" y="2921800"/>
                  </a:lnTo>
                  <a:lnTo>
                    <a:pt x="686282" y="2912656"/>
                  </a:lnTo>
                  <a:lnTo>
                    <a:pt x="683234" y="2905036"/>
                  </a:lnTo>
                  <a:lnTo>
                    <a:pt x="681710" y="2897314"/>
                  </a:lnTo>
                  <a:lnTo>
                    <a:pt x="680186" y="2891218"/>
                  </a:lnTo>
                  <a:lnTo>
                    <a:pt x="681710" y="2891218"/>
                  </a:lnTo>
                  <a:lnTo>
                    <a:pt x="681710" y="2892742"/>
                  </a:lnTo>
                  <a:lnTo>
                    <a:pt x="683234" y="2892742"/>
                  </a:lnTo>
                  <a:lnTo>
                    <a:pt x="683234" y="2894266"/>
                  </a:lnTo>
                  <a:lnTo>
                    <a:pt x="684758" y="2894266"/>
                  </a:lnTo>
                  <a:lnTo>
                    <a:pt x="689876" y="2898838"/>
                  </a:lnTo>
                  <a:lnTo>
                    <a:pt x="727722" y="2916847"/>
                  </a:lnTo>
                  <a:lnTo>
                    <a:pt x="901827" y="2938564"/>
                  </a:lnTo>
                  <a:lnTo>
                    <a:pt x="901827" y="2891218"/>
                  </a:lnTo>
                  <a:lnTo>
                    <a:pt x="901827" y="2866834"/>
                  </a:lnTo>
                  <a:lnTo>
                    <a:pt x="736765" y="2850070"/>
                  </a:lnTo>
                  <a:lnTo>
                    <a:pt x="692378" y="2836265"/>
                  </a:lnTo>
                  <a:lnTo>
                    <a:pt x="677138" y="2805785"/>
                  </a:lnTo>
                  <a:lnTo>
                    <a:pt x="678230" y="2796298"/>
                  </a:lnTo>
                  <a:lnTo>
                    <a:pt x="710895" y="2767012"/>
                  </a:lnTo>
                  <a:lnTo>
                    <a:pt x="845248" y="2763012"/>
                  </a:lnTo>
                  <a:lnTo>
                    <a:pt x="845248" y="2811881"/>
                  </a:lnTo>
                  <a:lnTo>
                    <a:pt x="901827" y="2811881"/>
                  </a:lnTo>
                  <a:lnTo>
                    <a:pt x="901827" y="2763012"/>
                  </a:lnTo>
                  <a:lnTo>
                    <a:pt x="901827" y="2691295"/>
                  </a:lnTo>
                  <a:close/>
                </a:path>
                <a:path w="909954" h="3343275">
                  <a:moveTo>
                    <a:pt x="901827" y="2150922"/>
                  </a:moveTo>
                  <a:lnTo>
                    <a:pt x="790714" y="2150922"/>
                  </a:lnTo>
                  <a:lnTo>
                    <a:pt x="782942" y="2150745"/>
                  </a:lnTo>
                  <a:lnTo>
                    <a:pt x="775728" y="2150300"/>
                  </a:lnTo>
                  <a:lnTo>
                    <a:pt x="768769" y="2149411"/>
                  </a:lnTo>
                  <a:lnTo>
                    <a:pt x="761149" y="2149411"/>
                  </a:lnTo>
                  <a:lnTo>
                    <a:pt x="753529" y="2147798"/>
                  </a:lnTo>
                  <a:lnTo>
                    <a:pt x="747433" y="2147798"/>
                  </a:lnTo>
                  <a:lnTo>
                    <a:pt x="747433" y="2204275"/>
                  </a:lnTo>
                  <a:lnTo>
                    <a:pt x="750481" y="2207425"/>
                  </a:lnTo>
                  <a:lnTo>
                    <a:pt x="793927" y="2220620"/>
                  </a:lnTo>
                  <a:lnTo>
                    <a:pt x="807059" y="2221141"/>
                  </a:lnTo>
                  <a:lnTo>
                    <a:pt x="901827" y="2221141"/>
                  </a:lnTo>
                  <a:lnTo>
                    <a:pt x="901827" y="2150922"/>
                  </a:lnTo>
                  <a:close/>
                </a:path>
                <a:path w="909954" h="3343275">
                  <a:moveTo>
                    <a:pt x="901827" y="1990636"/>
                  </a:moveTo>
                  <a:lnTo>
                    <a:pt x="725995" y="1990636"/>
                  </a:lnTo>
                  <a:lnTo>
                    <a:pt x="703351" y="1992376"/>
                  </a:lnTo>
                  <a:lnTo>
                    <a:pt x="666673" y="2006714"/>
                  </a:lnTo>
                  <a:lnTo>
                    <a:pt x="640600" y="2035060"/>
                  </a:lnTo>
                  <a:lnTo>
                    <a:pt x="626846" y="2075662"/>
                  </a:lnTo>
                  <a:lnTo>
                    <a:pt x="625132" y="2100554"/>
                  </a:lnTo>
                  <a:lnTo>
                    <a:pt x="625132" y="2219617"/>
                  </a:lnTo>
                  <a:lnTo>
                    <a:pt x="681710" y="2219617"/>
                  </a:lnTo>
                  <a:lnTo>
                    <a:pt x="681710" y="2106650"/>
                  </a:lnTo>
                  <a:lnTo>
                    <a:pt x="682294" y="2096033"/>
                  </a:lnTo>
                  <a:lnTo>
                    <a:pt x="704799" y="2064829"/>
                  </a:lnTo>
                  <a:lnTo>
                    <a:pt x="722947" y="2062353"/>
                  </a:lnTo>
                  <a:lnTo>
                    <a:pt x="901827" y="2062353"/>
                  </a:lnTo>
                  <a:lnTo>
                    <a:pt x="901827" y="1990636"/>
                  </a:lnTo>
                  <a:close/>
                </a:path>
                <a:path w="909954" h="3343275">
                  <a:moveTo>
                    <a:pt x="901827" y="1677644"/>
                  </a:moveTo>
                  <a:lnTo>
                    <a:pt x="745909" y="1677644"/>
                  </a:lnTo>
                  <a:lnTo>
                    <a:pt x="716026" y="1679663"/>
                  </a:lnTo>
                  <a:lnTo>
                    <a:pt x="668947" y="1695729"/>
                  </a:lnTo>
                  <a:lnTo>
                    <a:pt x="637070" y="1728406"/>
                  </a:lnTo>
                  <a:lnTo>
                    <a:pt x="621030" y="1776082"/>
                  </a:lnTo>
                  <a:lnTo>
                    <a:pt x="619036" y="1805940"/>
                  </a:lnTo>
                  <a:lnTo>
                    <a:pt x="619150" y="1822704"/>
                  </a:lnTo>
                  <a:lnTo>
                    <a:pt x="619239" y="1827847"/>
                  </a:lnTo>
                  <a:lnTo>
                    <a:pt x="619671" y="1838731"/>
                  </a:lnTo>
                  <a:lnTo>
                    <a:pt x="620560" y="1850136"/>
                  </a:lnTo>
                  <a:lnTo>
                    <a:pt x="622604" y="1861629"/>
                  </a:lnTo>
                  <a:lnTo>
                    <a:pt x="626122" y="1884527"/>
                  </a:lnTo>
                  <a:lnTo>
                    <a:pt x="626224" y="1885048"/>
                  </a:lnTo>
                  <a:lnTo>
                    <a:pt x="628180" y="1895957"/>
                  </a:lnTo>
                  <a:lnTo>
                    <a:pt x="631482" y="1906625"/>
                  </a:lnTo>
                  <a:lnTo>
                    <a:pt x="634276" y="1916391"/>
                  </a:lnTo>
                  <a:lnTo>
                    <a:pt x="637209" y="1926259"/>
                  </a:lnTo>
                  <a:lnTo>
                    <a:pt x="640461" y="1935670"/>
                  </a:lnTo>
                  <a:lnTo>
                    <a:pt x="692378" y="1920430"/>
                  </a:lnTo>
                  <a:lnTo>
                    <a:pt x="690854" y="1914245"/>
                  </a:lnTo>
                  <a:lnTo>
                    <a:pt x="687806" y="1906625"/>
                  </a:lnTo>
                  <a:lnTo>
                    <a:pt x="687717" y="1906231"/>
                  </a:lnTo>
                  <a:lnTo>
                    <a:pt x="686282" y="1899005"/>
                  </a:lnTo>
                  <a:lnTo>
                    <a:pt x="683234" y="1889861"/>
                  </a:lnTo>
                  <a:lnTo>
                    <a:pt x="680186" y="1877669"/>
                  </a:lnTo>
                  <a:lnTo>
                    <a:pt x="681710" y="1877669"/>
                  </a:lnTo>
                  <a:lnTo>
                    <a:pt x="684758" y="1880717"/>
                  </a:lnTo>
                  <a:lnTo>
                    <a:pt x="689876" y="1885048"/>
                  </a:lnTo>
                  <a:lnTo>
                    <a:pt x="727722" y="1903196"/>
                  </a:lnTo>
                  <a:lnTo>
                    <a:pt x="901827" y="1923478"/>
                  </a:lnTo>
                  <a:lnTo>
                    <a:pt x="901827" y="1877669"/>
                  </a:lnTo>
                  <a:lnTo>
                    <a:pt x="901827" y="1853184"/>
                  </a:lnTo>
                  <a:lnTo>
                    <a:pt x="736765" y="1836420"/>
                  </a:lnTo>
                  <a:lnTo>
                    <a:pt x="692378" y="1822704"/>
                  </a:lnTo>
                  <a:lnTo>
                    <a:pt x="677138" y="1792135"/>
                  </a:lnTo>
                  <a:lnTo>
                    <a:pt x="678230" y="1782419"/>
                  </a:lnTo>
                  <a:lnTo>
                    <a:pt x="710895" y="1751939"/>
                  </a:lnTo>
                  <a:lnTo>
                    <a:pt x="735139" y="1749463"/>
                  </a:lnTo>
                  <a:lnTo>
                    <a:pt x="845248" y="1749463"/>
                  </a:lnTo>
                  <a:lnTo>
                    <a:pt x="845248" y="1798231"/>
                  </a:lnTo>
                  <a:lnTo>
                    <a:pt x="901827" y="1798231"/>
                  </a:lnTo>
                  <a:lnTo>
                    <a:pt x="901827" y="1749463"/>
                  </a:lnTo>
                  <a:lnTo>
                    <a:pt x="901827" y="1677644"/>
                  </a:lnTo>
                  <a:close/>
                </a:path>
                <a:path w="909954" h="3343275">
                  <a:moveTo>
                    <a:pt x="901827" y="1262443"/>
                  </a:moveTo>
                  <a:lnTo>
                    <a:pt x="730567" y="1262443"/>
                  </a:lnTo>
                  <a:lnTo>
                    <a:pt x="705929" y="1264170"/>
                  </a:lnTo>
                  <a:lnTo>
                    <a:pt x="666953" y="1277924"/>
                  </a:lnTo>
                  <a:lnTo>
                    <a:pt x="631990" y="1324279"/>
                  </a:lnTo>
                  <a:lnTo>
                    <a:pt x="625132" y="1372362"/>
                  </a:lnTo>
                  <a:lnTo>
                    <a:pt x="625132" y="1491424"/>
                  </a:lnTo>
                  <a:lnTo>
                    <a:pt x="901827" y="1491424"/>
                  </a:lnTo>
                  <a:lnTo>
                    <a:pt x="901827" y="1419707"/>
                  </a:lnTo>
                  <a:lnTo>
                    <a:pt x="681710" y="1419707"/>
                  </a:lnTo>
                  <a:lnTo>
                    <a:pt x="681710" y="1370838"/>
                  </a:lnTo>
                  <a:lnTo>
                    <a:pt x="704989" y="1336509"/>
                  </a:lnTo>
                  <a:lnTo>
                    <a:pt x="724471" y="1334173"/>
                  </a:lnTo>
                  <a:lnTo>
                    <a:pt x="901827" y="1334173"/>
                  </a:lnTo>
                  <a:lnTo>
                    <a:pt x="901827" y="1262443"/>
                  </a:lnTo>
                  <a:close/>
                </a:path>
                <a:path w="909954" h="3343275">
                  <a:moveTo>
                    <a:pt x="901827" y="955167"/>
                  </a:moveTo>
                  <a:lnTo>
                    <a:pt x="625119" y="955167"/>
                  </a:lnTo>
                  <a:lnTo>
                    <a:pt x="625119" y="1028827"/>
                  </a:lnTo>
                  <a:lnTo>
                    <a:pt x="625119" y="1052957"/>
                  </a:lnTo>
                  <a:lnTo>
                    <a:pt x="681697" y="1052957"/>
                  </a:lnTo>
                  <a:lnTo>
                    <a:pt x="681697" y="1028827"/>
                  </a:lnTo>
                  <a:lnTo>
                    <a:pt x="901827" y="1028827"/>
                  </a:lnTo>
                  <a:lnTo>
                    <a:pt x="901827" y="955167"/>
                  </a:lnTo>
                  <a:close/>
                </a:path>
                <a:path w="909954" h="3343275">
                  <a:moveTo>
                    <a:pt x="901827" y="804037"/>
                  </a:moveTo>
                  <a:lnTo>
                    <a:pt x="625119" y="804037"/>
                  </a:lnTo>
                  <a:lnTo>
                    <a:pt x="625119" y="877697"/>
                  </a:lnTo>
                  <a:lnTo>
                    <a:pt x="625119" y="901827"/>
                  </a:lnTo>
                  <a:lnTo>
                    <a:pt x="681697" y="901827"/>
                  </a:lnTo>
                  <a:lnTo>
                    <a:pt x="681697" y="877697"/>
                  </a:lnTo>
                  <a:lnTo>
                    <a:pt x="901827" y="877697"/>
                  </a:lnTo>
                  <a:lnTo>
                    <a:pt x="901827" y="804037"/>
                  </a:lnTo>
                  <a:close/>
                </a:path>
                <a:path w="909954" h="3343275">
                  <a:moveTo>
                    <a:pt x="901827" y="564832"/>
                  </a:moveTo>
                  <a:lnTo>
                    <a:pt x="722947" y="564832"/>
                  </a:lnTo>
                  <a:lnTo>
                    <a:pt x="701179" y="566559"/>
                  </a:lnTo>
                  <a:lnTo>
                    <a:pt x="665124" y="580313"/>
                  </a:lnTo>
                  <a:lnTo>
                    <a:pt x="631799" y="626859"/>
                  </a:lnTo>
                  <a:lnTo>
                    <a:pt x="625132" y="671703"/>
                  </a:lnTo>
                  <a:lnTo>
                    <a:pt x="625132" y="760285"/>
                  </a:lnTo>
                  <a:lnTo>
                    <a:pt x="681710" y="760285"/>
                  </a:lnTo>
                  <a:lnTo>
                    <a:pt x="681710" y="676275"/>
                  </a:lnTo>
                  <a:lnTo>
                    <a:pt x="682282" y="667473"/>
                  </a:lnTo>
                  <a:lnTo>
                    <a:pt x="711073" y="637159"/>
                  </a:lnTo>
                  <a:lnTo>
                    <a:pt x="719899" y="636562"/>
                  </a:lnTo>
                  <a:lnTo>
                    <a:pt x="901827" y="636562"/>
                  </a:lnTo>
                  <a:lnTo>
                    <a:pt x="901827" y="564832"/>
                  </a:lnTo>
                  <a:close/>
                </a:path>
                <a:path w="909954" h="3343275">
                  <a:moveTo>
                    <a:pt x="901827" y="432041"/>
                  </a:moveTo>
                  <a:lnTo>
                    <a:pt x="790714" y="432041"/>
                  </a:lnTo>
                  <a:lnTo>
                    <a:pt x="782942" y="431863"/>
                  </a:lnTo>
                  <a:lnTo>
                    <a:pt x="775728" y="431419"/>
                  </a:lnTo>
                  <a:lnTo>
                    <a:pt x="768769" y="430530"/>
                  </a:lnTo>
                  <a:lnTo>
                    <a:pt x="761149" y="430530"/>
                  </a:lnTo>
                  <a:lnTo>
                    <a:pt x="753529" y="429006"/>
                  </a:lnTo>
                  <a:lnTo>
                    <a:pt x="747433" y="427482"/>
                  </a:lnTo>
                  <a:lnTo>
                    <a:pt x="747433" y="485495"/>
                  </a:lnTo>
                  <a:lnTo>
                    <a:pt x="750481" y="488543"/>
                  </a:lnTo>
                  <a:lnTo>
                    <a:pt x="756577" y="491591"/>
                  </a:lnTo>
                  <a:lnTo>
                    <a:pt x="765721" y="494639"/>
                  </a:lnTo>
                  <a:lnTo>
                    <a:pt x="772845" y="497763"/>
                  </a:lnTo>
                  <a:lnTo>
                    <a:pt x="782383" y="500164"/>
                  </a:lnTo>
                  <a:lnTo>
                    <a:pt x="793927" y="501713"/>
                  </a:lnTo>
                  <a:lnTo>
                    <a:pt x="807059" y="502259"/>
                  </a:lnTo>
                  <a:lnTo>
                    <a:pt x="901827" y="502259"/>
                  </a:lnTo>
                  <a:lnTo>
                    <a:pt x="901827" y="432041"/>
                  </a:lnTo>
                  <a:close/>
                </a:path>
                <a:path w="909954" h="3343275">
                  <a:moveTo>
                    <a:pt x="901827" y="271754"/>
                  </a:moveTo>
                  <a:lnTo>
                    <a:pt x="725995" y="271754"/>
                  </a:lnTo>
                  <a:lnTo>
                    <a:pt x="703351" y="273494"/>
                  </a:lnTo>
                  <a:lnTo>
                    <a:pt x="666673" y="287870"/>
                  </a:lnTo>
                  <a:lnTo>
                    <a:pt x="640600" y="316217"/>
                  </a:lnTo>
                  <a:lnTo>
                    <a:pt x="626846" y="356781"/>
                  </a:lnTo>
                  <a:lnTo>
                    <a:pt x="625132" y="381673"/>
                  </a:lnTo>
                  <a:lnTo>
                    <a:pt x="625132" y="500735"/>
                  </a:lnTo>
                  <a:lnTo>
                    <a:pt x="681710" y="500735"/>
                  </a:lnTo>
                  <a:lnTo>
                    <a:pt x="681710" y="387769"/>
                  </a:lnTo>
                  <a:lnTo>
                    <a:pt x="682294" y="377177"/>
                  </a:lnTo>
                  <a:lnTo>
                    <a:pt x="704799" y="345960"/>
                  </a:lnTo>
                  <a:lnTo>
                    <a:pt x="722947" y="343471"/>
                  </a:lnTo>
                  <a:lnTo>
                    <a:pt x="901827" y="343471"/>
                  </a:lnTo>
                  <a:lnTo>
                    <a:pt x="901827" y="271754"/>
                  </a:lnTo>
                  <a:close/>
                </a:path>
                <a:path w="909954" h="3343275">
                  <a:moveTo>
                    <a:pt x="901827" y="91630"/>
                  </a:moveTo>
                  <a:lnTo>
                    <a:pt x="732624" y="24485"/>
                  </a:lnTo>
                  <a:lnTo>
                    <a:pt x="670941" y="0"/>
                  </a:lnTo>
                  <a:lnTo>
                    <a:pt x="625119" y="0"/>
                  </a:lnTo>
                  <a:lnTo>
                    <a:pt x="625119" y="54965"/>
                  </a:lnTo>
                  <a:lnTo>
                    <a:pt x="625119" y="152692"/>
                  </a:lnTo>
                  <a:lnTo>
                    <a:pt x="548728" y="152692"/>
                  </a:lnTo>
                  <a:lnTo>
                    <a:pt x="548728" y="225933"/>
                  </a:lnTo>
                  <a:lnTo>
                    <a:pt x="681697" y="225933"/>
                  </a:lnTo>
                  <a:lnTo>
                    <a:pt x="681697" y="78066"/>
                  </a:lnTo>
                  <a:lnTo>
                    <a:pt x="901827" y="167932"/>
                  </a:lnTo>
                  <a:lnTo>
                    <a:pt x="901827" y="91630"/>
                  </a:lnTo>
                  <a:close/>
                </a:path>
                <a:path w="909954" h="3343275">
                  <a:moveTo>
                    <a:pt x="909447" y="3187357"/>
                  </a:moveTo>
                  <a:lnTo>
                    <a:pt x="905586" y="3135020"/>
                  </a:lnTo>
                  <a:lnTo>
                    <a:pt x="891260" y="3088944"/>
                  </a:lnTo>
                  <a:lnTo>
                    <a:pt x="867841" y="3051987"/>
                  </a:lnTo>
                  <a:lnTo>
                    <a:pt x="834580" y="3025622"/>
                  </a:lnTo>
                  <a:lnTo>
                    <a:pt x="792835" y="3012668"/>
                  </a:lnTo>
                  <a:lnTo>
                    <a:pt x="776478" y="3011805"/>
                  </a:lnTo>
                  <a:lnTo>
                    <a:pt x="625119" y="3011805"/>
                  </a:lnTo>
                  <a:lnTo>
                    <a:pt x="625119" y="3080575"/>
                  </a:lnTo>
                  <a:lnTo>
                    <a:pt x="767232" y="3080575"/>
                  </a:lnTo>
                  <a:lnTo>
                    <a:pt x="781570" y="3081464"/>
                  </a:lnTo>
                  <a:lnTo>
                    <a:pt x="825627" y="3103245"/>
                  </a:lnTo>
                  <a:lnTo>
                    <a:pt x="849007" y="3146260"/>
                  </a:lnTo>
                  <a:lnTo>
                    <a:pt x="852868" y="3190405"/>
                  </a:lnTo>
                  <a:lnTo>
                    <a:pt x="852576" y="3199892"/>
                  </a:lnTo>
                  <a:lnTo>
                    <a:pt x="845718" y="3242830"/>
                  </a:lnTo>
                  <a:lnTo>
                    <a:pt x="834580" y="3274415"/>
                  </a:lnTo>
                  <a:lnTo>
                    <a:pt x="625119" y="3274415"/>
                  </a:lnTo>
                  <a:lnTo>
                    <a:pt x="625119" y="3343084"/>
                  </a:lnTo>
                  <a:lnTo>
                    <a:pt x="874293" y="3343084"/>
                  </a:lnTo>
                  <a:lnTo>
                    <a:pt x="882853" y="3324504"/>
                  </a:lnTo>
                  <a:lnTo>
                    <a:pt x="895985" y="3285579"/>
                  </a:lnTo>
                  <a:lnTo>
                    <a:pt x="904303" y="3244926"/>
                  </a:lnTo>
                  <a:lnTo>
                    <a:pt x="908875" y="3205988"/>
                  </a:lnTo>
                  <a:lnTo>
                    <a:pt x="909447" y="3187357"/>
                  </a:lnTo>
                  <a:close/>
                </a:path>
                <a:path w="909954" h="3343275">
                  <a:moveTo>
                    <a:pt x="909447" y="2466886"/>
                  </a:moveTo>
                  <a:lnTo>
                    <a:pt x="905586" y="2414511"/>
                  </a:lnTo>
                  <a:lnTo>
                    <a:pt x="891260" y="2368410"/>
                  </a:lnTo>
                  <a:lnTo>
                    <a:pt x="867841" y="2331491"/>
                  </a:lnTo>
                  <a:lnTo>
                    <a:pt x="834580" y="2305050"/>
                  </a:lnTo>
                  <a:lnTo>
                    <a:pt x="792835" y="2292197"/>
                  </a:lnTo>
                  <a:lnTo>
                    <a:pt x="776478" y="2291334"/>
                  </a:lnTo>
                  <a:lnTo>
                    <a:pt x="625119" y="2291334"/>
                  </a:lnTo>
                  <a:lnTo>
                    <a:pt x="625119" y="2360015"/>
                  </a:lnTo>
                  <a:lnTo>
                    <a:pt x="767232" y="2360015"/>
                  </a:lnTo>
                  <a:lnTo>
                    <a:pt x="781570" y="2360866"/>
                  </a:lnTo>
                  <a:lnTo>
                    <a:pt x="825665" y="2382126"/>
                  </a:lnTo>
                  <a:lnTo>
                    <a:pt x="849007" y="2425700"/>
                  </a:lnTo>
                  <a:lnTo>
                    <a:pt x="852868" y="2469934"/>
                  </a:lnTo>
                  <a:lnTo>
                    <a:pt x="852576" y="2479383"/>
                  </a:lnTo>
                  <a:lnTo>
                    <a:pt x="845718" y="2522347"/>
                  </a:lnTo>
                  <a:lnTo>
                    <a:pt x="834580" y="2553944"/>
                  </a:lnTo>
                  <a:lnTo>
                    <a:pt x="625119" y="2553944"/>
                  </a:lnTo>
                  <a:lnTo>
                    <a:pt x="625119" y="2622613"/>
                  </a:lnTo>
                  <a:lnTo>
                    <a:pt x="874293" y="2622613"/>
                  </a:lnTo>
                  <a:lnTo>
                    <a:pt x="882853" y="2603982"/>
                  </a:lnTo>
                  <a:lnTo>
                    <a:pt x="895985" y="2565044"/>
                  </a:lnTo>
                  <a:lnTo>
                    <a:pt x="904303" y="2524404"/>
                  </a:lnTo>
                  <a:lnTo>
                    <a:pt x="908875" y="2485479"/>
                  </a:lnTo>
                  <a:lnTo>
                    <a:pt x="909447" y="2466886"/>
                  </a:lnTo>
                  <a:close/>
                </a:path>
              </a:pathLst>
            </a:custGeom>
            <a:solidFill>
              <a:srgbClr val="5D5954"/>
            </a:solidFill>
          </p:spPr>
          <p:txBody>
            <a:bodyPr wrap="square" lIns="0" tIns="0" rIns="0" bIns="0" rtlCol="0"/>
            <a:lstStyle/>
            <a:p>
              <a:endParaRPr/>
            </a:p>
          </p:txBody>
        </p:sp>
        <p:sp>
          <p:nvSpPr>
            <p:cNvPr id="18" name="object 16">
              <a:extLst>
                <a:ext uri="{FF2B5EF4-FFF2-40B4-BE49-F238E27FC236}">
                  <a16:creationId xmlns:a16="http://schemas.microsoft.com/office/drawing/2014/main" id="{010A27A1-01D3-EAA6-880A-03C90F0F6FB2}"/>
                </a:ext>
              </a:extLst>
            </p:cNvPr>
            <p:cNvSpPr/>
            <p:nvPr/>
          </p:nvSpPr>
          <p:spPr>
            <a:xfrm>
              <a:off x="4681715" y="7402741"/>
              <a:ext cx="106045" cy="558800"/>
            </a:xfrm>
            <a:custGeom>
              <a:avLst/>
              <a:gdLst/>
              <a:ahLst/>
              <a:cxnLst/>
              <a:rect l="l" t="t" r="r" b="b"/>
              <a:pathLst>
                <a:path w="106045" h="558800">
                  <a:moveTo>
                    <a:pt x="105448" y="468630"/>
                  </a:moveTo>
                  <a:lnTo>
                    <a:pt x="48958" y="468630"/>
                  </a:lnTo>
                  <a:lnTo>
                    <a:pt x="36957" y="469480"/>
                  </a:lnTo>
                  <a:lnTo>
                    <a:pt x="2476" y="500303"/>
                  </a:lnTo>
                  <a:lnTo>
                    <a:pt x="0" y="525106"/>
                  </a:lnTo>
                  <a:lnTo>
                    <a:pt x="50" y="533996"/>
                  </a:lnTo>
                  <a:lnTo>
                    <a:pt x="381" y="542442"/>
                  </a:lnTo>
                  <a:lnTo>
                    <a:pt x="1295" y="550621"/>
                  </a:lnTo>
                  <a:lnTo>
                    <a:pt x="3048" y="558634"/>
                  </a:lnTo>
                  <a:lnTo>
                    <a:pt x="24485" y="555586"/>
                  </a:lnTo>
                  <a:lnTo>
                    <a:pt x="22961" y="546442"/>
                  </a:lnTo>
                  <a:lnTo>
                    <a:pt x="22961" y="531202"/>
                  </a:lnTo>
                  <a:lnTo>
                    <a:pt x="23291" y="522655"/>
                  </a:lnTo>
                  <a:lnTo>
                    <a:pt x="24485" y="515391"/>
                  </a:lnTo>
                  <a:lnTo>
                    <a:pt x="26822" y="509524"/>
                  </a:lnTo>
                  <a:lnTo>
                    <a:pt x="30581" y="505206"/>
                  </a:lnTo>
                  <a:lnTo>
                    <a:pt x="35153" y="499110"/>
                  </a:lnTo>
                  <a:lnTo>
                    <a:pt x="42773" y="496062"/>
                  </a:lnTo>
                  <a:lnTo>
                    <a:pt x="105448" y="496062"/>
                  </a:lnTo>
                  <a:lnTo>
                    <a:pt x="105448" y="468630"/>
                  </a:lnTo>
                  <a:close/>
                </a:path>
                <a:path w="106045" h="558800">
                  <a:moveTo>
                    <a:pt x="105448" y="343471"/>
                  </a:moveTo>
                  <a:lnTo>
                    <a:pt x="82588" y="343471"/>
                  </a:lnTo>
                  <a:lnTo>
                    <a:pt x="82588" y="361759"/>
                  </a:lnTo>
                  <a:lnTo>
                    <a:pt x="48971" y="361759"/>
                  </a:lnTo>
                  <a:lnTo>
                    <a:pt x="10680" y="375475"/>
                  </a:lnTo>
                  <a:lnTo>
                    <a:pt x="12" y="418236"/>
                  </a:lnTo>
                  <a:lnTo>
                    <a:pt x="50" y="426250"/>
                  </a:lnTo>
                  <a:lnTo>
                    <a:pt x="393" y="434251"/>
                  </a:lnTo>
                  <a:lnTo>
                    <a:pt x="1295" y="442290"/>
                  </a:lnTo>
                  <a:lnTo>
                    <a:pt x="3060" y="450342"/>
                  </a:lnTo>
                  <a:lnTo>
                    <a:pt x="24485" y="447192"/>
                  </a:lnTo>
                  <a:lnTo>
                    <a:pt x="22961" y="438048"/>
                  </a:lnTo>
                  <a:lnTo>
                    <a:pt x="22961" y="412140"/>
                  </a:lnTo>
                  <a:lnTo>
                    <a:pt x="53543" y="390804"/>
                  </a:lnTo>
                  <a:lnTo>
                    <a:pt x="82588" y="390804"/>
                  </a:lnTo>
                  <a:lnTo>
                    <a:pt x="82588" y="448818"/>
                  </a:lnTo>
                  <a:lnTo>
                    <a:pt x="105448" y="448818"/>
                  </a:lnTo>
                  <a:lnTo>
                    <a:pt x="105448" y="343471"/>
                  </a:lnTo>
                  <a:close/>
                </a:path>
                <a:path w="106045" h="558800">
                  <a:moveTo>
                    <a:pt x="105448" y="222885"/>
                  </a:moveTo>
                  <a:lnTo>
                    <a:pt x="62674" y="222885"/>
                  </a:lnTo>
                  <a:lnTo>
                    <a:pt x="46863" y="223723"/>
                  </a:lnTo>
                  <a:lnTo>
                    <a:pt x="7721" y="240461"/>
                  </a:lnTo>
                  <a:lnTo>
                    <a:pt x="0" y="264033"/>
                  </a:lnTo>
                  <a:lnTo>
                    <a:pt x="1435" y="274967"/>
                  </a:lnTo>
                  <a:lnTo>
                    <a:pt x="5727" y="284886"/>
                  </a:lnTo>
                  <a:lnTo>
                    <a:pt x="12903" y="293916"/>
                  </a:lnTo>
                  <a:lnTo>
                    <a:pt x="22961" y="302221"/>
                  </a:lnTo>
                  <a:lnTo>
                    <a:pt x="0" y="308317"/>
                  </a:lnTo>
                  <a:lnTo>
                    <a:pt x="0" y="334327"/>
                  </a:lnTo>
                  <a:lnTo>
                    <a:pt x="53530" y="315937"/>
                  </a:lnTo>
                  <a:lnTo>
                    <a:pt x="58699" y="317995"/>
                  </a:lnTo>
                  <a:lnTo>
                    <a:pt x="65163" y="319747"/>
                  </a:lnTo>
                  <a:lnTo>
                    <a:pt x="82588" y="323557"/>
                  </a:lnTo>
                  <a:lnTo>
                    <a:pt x="105448" y="328129"/>
                  </a:lnTo>
                  <a:lnTo>
                    <a:pt x="105448" y="299173"/>
                  </a:lnTo>
                  <a:lnTo>
                    <a:pt x="70294" y="293077"/>
                  </a:lnTo>
                  <a:lnTo>
                    <a:pt x="57708" y="290563"/>
                  </a:lnTo>
                  <a:lnTo>
                    <a:pt x="22961" y="273177"/>
                  </a:lnTo>
                  <a:lnTo>
                    <a:pt x="22961" y="260985"/>
                  </a:lnTo>
                  <a:lnTo>
                    <a:pt x="26009" y="256413"/>
                  </a:lnTo>
                  <a:lnTo>
                    <a:pt x="32105" y="254889"/>
                  </a:lnTo>
                  <a:lnTo>
                    <a:pt x="36626" y="253123"/>
                  </a:lnTo>
                  <a:lnTo>
                    <a:pt x="43167" y="252222"/>
                  </a:lnTo>
                  <a:lnTo>
                    <a:pt x="51435" y="251891"/>
                  </a:lnTo>
                  <a:lnTo>
                    <a:pt x="82588" y="251841"/>
                  </a:lnTo>
                  <a:lnTo>
                    <a:pt x="82588" y="277837"/>
                  </a:lnTo>
                  <a:lnTo>
                    <a:pt x="105448" y="277837"/>
                  </a:lnTo>
                  <a:lnTo>
                    <a:pt x="105448" y="222885"/>
                  </a:lnTo>
                  <a:close/>
                </a:path>
                <a:path w="106045" h="558800">
                  <a:moveTo>
                    <a:pt x="105448" y="120586"/>
                  </a:moveTo>
                  <a:lnTo>
                    <a:pt x="93256" y="120586"/>
                  </a:lnTo>
                  <a:lnTo>
                    <a:pt x="59626" y="141922"/>
                  </a:lnTo>
                  <a:lnTo>
                    <a:pt x="58102" y="137350"/>
                  </a:lnTo>
                  <a:lnTo>
                    <a:pt x="52006" y="131254"/>
                  </a:lnTo>
                  <a:lnTo>
                    <a:pt x="50482" y="128206"/>
                  </a:lnTo>
                  <a:lnTo>
                    <a:pt x="47345" y="126682"/>
                  </a:lnTo>
                  <a:lnTo>
                    <a:pt x="44297" y="123634"/>
                  </a:lnTo>
                  <a:lnTo>
                    <a:pt x="38201" y="120586"/>
                  </a:lnTo>
                  <a:lnTo>
                    <a:pt x="35153" y="120586"/>
                  </a:lnTo>
                  <a:lnTo>
                    <a:pt x="32105" y="119062"/>
                  </a:lnTo>
                  <a:lnTo>
                    <a:pt x="26009" y="119062"/>
                  </a:lnTo>
                  <a:lnTo>
                    <a:pt x="16865" y="117538"/>
                  </a:lnTo>
                  <a:lnTo>
                    <a:pt x="0" y="117538"/>
                  </a:lnTo>
                  <a:lnTo>
                    <a:pt x="0" y="143446"/>
                  </a:lnTo>
                  <a:lnTo>
                    <a:pt x="16865" y="144970"/>
                  </a:lnTo>
                  <a:lnTo>
                    <a:pt x="27533" y="144970"/>
                  </a:lnTo>
                  <a:lnTo>
                    <a:pt x="33629" y="146494"/>
                  </a:lnTo>
                  <a:lnTo>
                    <a:pt x="36677" y="146494"/>
                  </a:lnTo>
                  <a:lnTo>
                    <a:pt x="38201" y="148018"/>
                  </a:lnTo>
                  <a:lnTo>
                    <a:pt x="41249" y="149542"/>
                  </a:lnTo>
                  <a:lnTo>
                    <a:pt x="41249" y="154114"/>
                  </a:lnTo>
                  <a:lnTo>
                    <a:pt x="0" y="180111"/>
                  </a:lnTo>
                  <a:lnTo>
                    <a:pt x="0" y="210591"/>
                  </a:lnTo>
                  <a:lnTo>
                    <a:pt x="82588" y="157162"/>
                  </a:lnTo>
                  <a:lnTo>
                    <a:pt x="82588" y="204495"/>
                  </a:lnTo>
                  <a:lnTo>
                    <a:pt x="105448" y="204495"/>
                  </a:lnTo>
                  <a:lnTo>
                    <a:pt x="105448" y="120586"/>
                  </a:lnTo>
                  <a:close/>
                </a:path>
                <a:path w="106045" h="558800">
                  <a:moveTo>
                    <a:pt x="105448" y="16510"/>
                  </a:moveTo>
                  <a:lnTo>
                    <a:pt x="24485" y="16510"/>
                  </a:lnTo>
                  <a:lnTo>
                    <a:pt x="24485" y="0"/>
                  </a:lnTo>
                  <a:lnTo>
                    <a:pt x="0" y="0"/>
                  </a:lnTo>
                  <a:lnTo>
                    <a:pt x="0" y="16510"/>
                  </a:lnTo>
                  <a:lnTo>
                    <a:pt x="0" y="44450"/>
                  </a:lnTo>
                  <a:lnTo>
                    <a:pt x="0" y="102870"/>
                  </a:lnTo>
                  <a:lnTo>
                    <a:pt x="24485" y="102870"/>
                  </a:lnTo>
                  <a:lnTo>
                    <a:pt x="24485" y="44450"/>
                  </a:lnTo>
                  <a:lnTo>
                    <a:pt x="105448" y="44450"/>
                  </a:lnTo>
                  <a:lnTo>
                    <a:pt x="105448" y="16510"/>
                  </a:lnTo>
                  <a:close/>
                </a:path>
              </a:pathLst>
            </a:custGeom>
            <a:solidFill>
              <a:srgbClr val="000000"/>
            </a:solidFill>
          </p:spPr>
          <p:txBody>
            <a:bodyPr wrap="square" lIns="0" tIns="0" rIns="0" bIns="0" rtlCol="0"/>
            <a:lstStyle/>
            <a:p>
              <a:endParaRPr/>
            </a:p>
          </p:txBody>
        </p:sp>
        <p:pic>
          <p:nvPicPr>
            <p:cNvPr id="19" name="object 17">
              <a:extLst>
                <a:ext uri="{FF2B5EF4-FFF2-40B4-BE49-F238E27FC236}">
                  <a16:creationId xmlns:a16="http://schemas.microsoft.com/office/drawing/2014/main" id="{64449E10-CA48-73EF-32DE-3B59A8BEB6B8}"/>
                </a:ext>
              </a:extLst>
            </p:cNvPr>
            <p:cNvPicPr/>
            <p:nvPr/>
          </p:nvPicPr>
          <p:blipFill>
            <a:blip r:embed="rId10" cstate="print"/>
            <a:stretch>
              <a:fillRect/>
            </a:stretch>
          </p:blipFill>
          <p:spPr>
            <a:xfrm>
              <a:off x="4681727" y="7239380"/>
              <a:ext cx="105441" cy="99250"/>
            </a:xfrm>
            <a:prstGeom prst="rect">
              <a:avLst/>
            </a:prstGeom>
          </p:spPr>
        </p:pic>
        <p:sp>
          <p:nvSpPr>
            <p:cNvPr id="20" name="object 18">
              <a:extLst>
                <a:ext uri="{FF2B5EF4-FFF2-40B4-BE49-F238E27FC236}">
                  <a16:creationId xmlns:a16="http://schemas.microsoft.com/office/drawing/2014/main" id="{94F9826A-0E9C-E2F9-B38A-38B76CCF4C9B}"/>
                </a:ext>
              </a:extLst>
            </p:cNvPr>
            <p:cNvSpPr/>
            <p:nvPr/>
          </p:nvSpPr>
          <p:spPr>
            <a:xfrm>
              <a:off x="4642002" y="7082130"/>
              <a:ext cx="145415" cy="131445"/>
            </a:xfrm>
            <a:custGeom>
              <a:avLst/>
              <a:gdLst/>
              <a:ahLst/>
              <a:cxnLst/>
              <a:rect l="l" t="t" r="r" b="b"/>
              <a:pathLst>
                <a:path w="145414" h="131445">
                  <a:moveTo>
                    <a:pt x="99161" y="102006"/>
                  </a:moveTo>
                  <a:lnTo>
                    <a:pt x="39712" y="102006"/>
                  </a:lnTo>
                  <a:lnTo>
                    <a:pt x="39712" y="130962"/>
                  </a:lnTo>
                  <a:lnTo>
                    <a:pt x="99161" y="130962"/>
                  </a:lnTo>
                  <a:lnTo>
                    <a:pt x="99161" y="102006"/>
                  </a:lnTo>
                  <a:close/>
                </a:path>
                <a:path w="145414" h="131445">
                  <a:moveTo>
                    <a:pt x="145161" y="18376"/>
                  </a:moveTo>
                  <a:lnTo>
                    <a:pt x="123825" y="18376"/>
                  </a:lnTo>
                  <a:lnTo>
                    <a:pt x="120777" y="16852"/>
                  </a:lnTo>
                  <a:lnTo>
                    <a:pt x="119151" y="16852"/>
                  </a:lnTo>
                  <a:lnTo>
                    <a:pt x="113055" y="13716"/>
                  </a:lnTo>
                  <a:lnTo>
                    <a:pt x="108483" y="10668"/>
                  </a:lnTo>
                  <a:lnTo>
                    <a:pt x="102387" y="6096"/>
                  </a:lnTo>
                  <a:lnTo>
                    <a:pt x="97815" y="3048"/>
                  </a:lnTo>
                  <a:lnTo>
                    <a:pt x="88671" y="0"/>
                  </a:lnTo>
                  <a:lnTo>
                    <a:pt x="39712" y="0"/>
                  </a:lnTo>
                  <a:lnTo>
                    <a:pt x="39712" y="54952"/>
                  </a:lnTo>
                  <a:lnTo>
                    <a:pt x="0" y="54952"/>
                  </a:lnTo>
                  <a:lnTo>
                    <a:pt x="0" y="84010"/>
                  </a:lnTo>
                  <a:lnTo>
                    <a:pt x="64198" y="84010"/>
                  </a:lnTo>
                  <a:lnTo>
                    <a:pt x="64198" y="27520"/>
                  </a:lnTo>
                  <a:lnTo>
                    <a:pt x="84010" y="27520"/>
                  </a:lnTo>
                  <a:lnTo>
                    <a:pt x="90195" y="29044"/>
                  </a:lnTo>
                  <a:lnTo>
                    <a:pt x="99339" y="35140"/>
                  </a:lnTo>
                  <a:lnTo>
                    <a:pt x="103911" y="39712"/>
                  </a:lnTo>
                  <a:lnTo>
                    <a:pt x="108483" y="42760"/>
                  </a:lnTo>
                  <a:lnTo>
                    <a:pt x="113055" y="42760"/>
                  </a:lnTo>
                  <a:lnTo>
                    <a:pt x="116103" y="44284"/>
                  </a:lnTo>
                  <a:lnTo>
                    <a:pt x="120777" y="45808"/>
                  </a:lnTo>
                  <a:lnTo>
                    <a:pt x="145161" y="45808"/>
                  </a:lnTo>
                  <a:lnTo>
                    <a:pt x="145161" y="18376"/>
                  </a:lnTo>
                  <a:close/>
                </a:path>
              </a:pathLst>
            </a:custGeom>
            <a:solidFill>
              <a:srgbClr val="000000"/>
            </a:solidFill>
          </p:spPr>
          <p:txBody>
            <a:bodyPr wrap="square" lIns="0" tIns="0" rIns="0" bIns="0" rtlCol="0"/>
            <a:lstStyle/>
            <a:p>
              <a:endParaRPr/>
            </a:p>
          </p:txBody>
        </p:sp>
        <p:pic>
          <p:nvPicPr>
            <p:cNvPr id="21" name="object 19">
              <a:extLst>
                <a:ext uri="{FF2B5EF4-FFF2-40B4-BE49-F238E27FC236}">
                  <a16:creationId xmlns:a16="http://schemas.microsoft.com/office/drawing/2014/main" id="{40890EB8-BF52-AADC-01D7-29C50FB0AB3E}"/>
                </a:ext>
              </a:extLst>
            </p:cNvPr>
            <p:cNvPicPr/>
            <p:nvPr/>
          </p:nvPicPr>
          <p:blipFill>
            <a:blip r:embed="rId11" cstate="print"/>
            <a:stretch>
              <a:fillRect/>
            </a:stretch>
          </p:blipFill>
          <p:spPr>
            <a:xfrm>
              <a:off x="4681727" y="6934104"/>
              <a:ext cx="108489" cy="128206"/>
            </a:xfrm>
            <a:prstGeom prst="rect">
              <a:avLst/>
            </a:prstGeom>
          </p:spPr>
        </p:pic>
        <p:sp>
          <p:nvSpPr>
            <p:cNvPr id="22" name="object 20">
              <a:extLst>
                <a:ext uri="{FF2B5EF4-FFF2-40B4-BE49-F238E27FC236}">
                  <a16:creationId xmlns:a16="http://schemas.microsoft.com/office/drawing/2014/main" id="{53C8404D-34DC-1BF5-C461-BE395EBAA7E7}"/>
                </a:ext>
              </a:extLst>
            </p:cNvPr>
            <p:cNvSpPr/>
            <p:nvPr/>
          </p:nvSpPr>
          <p:spPr>
            <a:xfrm>
              <a:off x="4681715" y="6722364"/>
              <a:ext cx="107314" cy="190500"/>
            </a:xfrm>
            <a:custGeom>
              <a:avLst/>
              <a:gdLst/>
              <a:ahLst/>
              <a:cxnLst/>
              <a:rect l="l" t="t" r="r" b="b"/>
              <a:pathLst>
                <a:path w="107314" h="190500">
                  <a:moveTo>
                    <a:pt x="59448" y="0"/>
                  </a:moveTo>
                  <a:lnTo>
                    <a:pt x="0" y="0"/>
                  </a:lnTo>
                  <a:lnTo>
                    <a:pt x="0" y="28956"/>
                  </a:lnTo>
                  <a:lnTo>
                    <a:pt x="59448" y="28956"/>
                  </a:lnTo>
                  <a:lnTo>
                    <a:pt x="59448" y="0"/>
                  </a:lnTo>
                  <a:close/>
                </a:path>
                <a:path w="107314" h="190500">
                  <a:moveTo>
                    <a:pt x="105448" y="54483"/>
                  </a:moveTo>
                  <a:lnTo>
                    <a:pt x="48958" y="54483"/>
                  </a:lnTo>
                  <a:lnTo>
                    <a:pt x="36957" y="55346"/>
                  </a:lnTo>
                  <a:lnTo>
                    <a:pt x="2476" y="86156"/>
                  </a:lnTo>
                  <a:lnTo>
                    <a:pt x="0" y="110972"/>
                  </a:lnTo>
                  <a:lnTo>
                    <a:pt x="50" y="119849"/>
                  </a:lnTo>
                  <a:lnTo>
                    <a:pt x="381" y="128308"/>
                  </a:lnTo>
                  <a:lnTo>
                    <a:pt x="1295" y="136474"/>
                  </a:lnTo>
                  <a:lnTo>
                    <a:pt x="3048" y="144500"/>
                  </a:lnTo>
                  <a:lnTo>
                    <a:pt x="24485" y="141452"/>
                  </a:lnTo>
                  <a:lnTo>
                    <a:pt x="22961" y="132308"/>
                  </a:lnTo>
                  <a:lnTo>
                    <a:pt x="22961" y="117068"/>
                  </a:lnTo>
                  <a:lnTo>
                    <a:pt x="23291" y="108521"/>
                  </a:lnTo>
                  <a:lnTo>
                    <a:pt x="24485" y="101244"/>
                  </a:lnTo>
                  <a:lnTo>
                    <a:pt x="26822" y="95377"/>
                  </a:lnTo>
                  <a:lnTo>
                    <a:pt x="30581" y="91059"/>
                  </a:lnTo>
                  <a:lnTo>
                    <a:pt x="35153" y="84963"/>
                  </a:lnTo>
                  <a:lnTo>
                    <a:pt x="42773" y="81915"/>
                  </a:lnTo>
                  <a:lnTo>
                    <a:pt x="105448" y="81915"/>
                  </a:lnTo>
                  <a:lnTo>
                    <a:pt x="105448" y="54483"/>
                  </a:lnTo>
                  <a:close/>
                </a:path>
                <a:path w="107314" h="190500">
                  <a:moveTo>
                    <a:pt x="106692" y="161544"/>
                  </a:moveTo>
                  <a:lnTo>
                    <a:pt x="0" y="161544"/>
                  </a:lnTo>
                  <a:lnTo>
                    <a:pt x="0" y="190500"/>
                  </a:lnTo>
                  <a:lnTo>
                    <a:pt x="106692" y="190500"/>
                  </a:lnTo>
                  <a:lnTo>
                    <a:pt x="106692" y="161544"/>
                  </a:lnTo>
                  <a:close/>
                </a:path>
              </a:pathLst>
            </a:custGeom>
            <a:solidFill>
              <a:srgbClr val="000000"/>
            </a:solidFill>
          </p:spPr>
          <p:txBody>
            <a:bodyPr wrap="square" lIns="0" tIns="0" rIns="0" bIns="0" rtlCol="0"/>
            <a:lstStyle/>
            <a:p>
              <a:endParaRPr/>
            </a:p>
          </p:txBody>
        </p:sp>
        <p:pic>
          <p:nvPicPr>
            <p:cNvPr id="23" name="object 21">
              <a:extLst>
                <a:ext uri="{FF2B5EF4-FFF2-40B4-BE49-F238E27FC236}">
                  <a16:creationId xmlns:a16="http://schemas.microsoft.com/office/drawing/2014/main" id="{B2957365-12D3-C39B-A356-9C414498CA20}"/>
                </a:ext>
              </a:extLst>
            </p:cNvPr>
            <p:cNvPicPr/>
            <p:nvPr/>
          </p:nvPicPr>
          <p:blipFill>
            <a:blip r:embed="rId12" cstate="print"/>
            <a:stretch>
              <a:fillRect/>
            </a:stretch>
          </p:blipFill>
          <p:spPr>
            <a:xfrm>
              <a:off x="4681727" y="6444043"/>
              <a:ext cx="105441" cy="204597"/>
            </a:xfrm>
            <a:prstGeom prst="rect">
              <a:avLst/>
            </a:prstGeom>
          </p:spPr>
        </p:pic>
        <p:pic>
          <p:nvPicPr>
            <p:cNvPr id="24" name="object 22">
              <a:extLst>
                <a:ext uri="{FF2B5EF4-FFF2-40B4-BE49-F238E27FC236}">
                  <a16:creationId xmlns:a16="http://schemas.microsoft.com/office/drawing/2014/main" id="{96D7DCDB-A010-4C72-EA13-2920484BA86F}"/>
                </a:ext>
              </a:extLst>
            </p:cNvPr>
            <p:cNvPicPr/>
            <p:nvPr/>
          </p:nvPicPr>
          <p:blipFill>
            <a:blip r:embed="rId13" cstate="print"/>
            <a:stretch>
              <a:fillRect/>
            </a:stretch>
          </p:blipFill>
          <p:spPr>
            <a:xfrm>
              <a:off x="4680203" y="6340221"/>
              <a:ext cx="108489" cy="84010"/>
            </a:xfrm>
            <a:prstGeom prst="rect">
              <a:avLst/>
            </a:prstGeom>
          </p:spPr>
        </p:pic>
        <p:pic>
          <p:nvPicPr>
            <p:cNvPr id="25" name="object 23">
              <a:extLst>
                <a:ext uri="{FF2B5EF4-FFF2-40B4-BE49-F238E27FC236}">
                  <a16:creationId xmlns:a16="http://schemas.microsoft.com/office/drawing/2014/main" id="{5D2440F2-0916-E48D-1AE7-7DA090E26593}"/>
                </a:ext>
              </a:extLst>
            </p:cNvPr>
            <p:cNvPicPr/>
            <p:nvPr/>
          </p:nvPicPr>
          <p:blipFill>
            <a:blip r:embed="rId14" cstate="print"/>
            <a:stretch>
              <a:fillRect/>
            </a:stretch>
          </p:blipFill>
          <p:spPr>
            <a:xfrm>
              <a:off x="4681842" y="6219634"/>
              <a:ext cx="105327" cy="99250"/>
            </a:xfrm>
            <a:prstGeom prst="rect">
              <a:avLst/>
            </a:prstGeom>
          </p:spPr>
        </p:pic>
        <p:pic>
          <p:nvPicPr>
            <p:cNvPr id="26" name="object 24">
              <a:extLst>
                <a:ext uri="{FF2B5EF4-FFF2-40B4-BE49-F238E27FC236}">
                  <a16:creationId xmlns:a16="http://schemas.microsoft.com/office/drawing/2014/main" id="{A99586C9-981E-0A54-3950-17F781DC6A71}"/>
                </a:ext>
              </a:extLst>
            </p:cNvPr>
            <p:cNvPicPr/>
            <p:nvPr/>
          </p:nvPicPr>
          <p:blipFill>
            <a:blip r:embed="rId15" cstate="print"/>
            <a:stretch>
              <a:fillRect/>
            </a:stretch>
          </p:blipFill>
          <p:spPr>
            <a:xfrm>
              <a:off x="4681775" y="6036468"/>
              <a:ext cx="106918" cy="120586"/>
            </a:xfrm>
            <a:prstGeom prst="rect">
              <a:avLst/>
            </a:prstGeom>
          </p:spPr>
        </p:pic>
        <p:sp>
          <p:nvSpPr>
            <p:cNvPr id="27" name="object 25">
              <a:extLst>
                <a:ext uri="{FF2B5EF4-FFF2-40B4-BE49-F238E27FC236}">
                  <a16:creationId xmlns:a16="http://schemas.microsoft.com/office/drawing/2014/main" id="{25524D8F-EEB7-FD49-8D47-B808F31BD20A}"/>
                </a:ext>
              </a:extLst>
            </p:cNvPr>
            <p:cNvSpPr/>
            <p:nvPr/>
          </p:nvSpPr>
          <p:spPr>
            <a:xfrm>
              <a:off x="4681727" y="5981699"/>
              <a:ext cx="59690" cy="29209"/>
            </a:xfrm>
            <a:custGeom>
              <a:avLst/>
              <a:gdLst/>
              <a:ahLst/>
              <a:cxnLst/>
              <a:rect l="l" t="t" r="r" b="b"/>
              <a:pathLst>
                <a:path w="59689" h="29210">
                  <a:moveTo>
                    <a:pt x="59436" y="28955"/>
                  </a:moveTo>
                  <a:lnTo>
                    <a:pt x="0" y="28955"/>
                  </a:lnTo>
                  <a:lnTo>
                    <a:pt x="0" y="0"/>
                  </a:lnTo>
                  <a:lnTo>
                    <a:pt x="59436" y="0"/>
                  </a:lnTo>
                  <a:lnTo>
                    <a:pt x="59436" y="28955"/>
                  </a:lnTo>
                  <a:close/>
                </a:path>
              </a:pathLst>
            </a:custGeom>
            <a:solidFill>
              <a:srgbClr val="000000"/>
            </a:solidFill>
          </p:spPr>
          <p:txBody>
            <a:bodyPr wrap="square" lIns="0" tIns="0" rIns="0" bIns="0" rtlCol="0"/>
            <a:lstStyle/>
            <a:p>
              <a:endParaRPr/>
            </a:p>
          </p:txBody>
        </p:sp>
        <p:pic>
          <p:nvPicPr>
            <p:cNvPr id="28" name="object 26">
              <a:extLst>
                <a:ext uri="{FF2B5EF4-FFF2-40B4-BE49-F238E27FC236}">
                  <a16:creationId xmlns:a16="http://schemas.microsoft.com/office/drawing/2014/main" id="{BCA693DB-7071-AE58-234D-47904A221DCF}"/>
                </a:ext>
              </a:extLst>
            </p:cNvPr>
            <p:cNvPicPr/>
            <p:nvPr/>
          </p:nvPicPr>
          <p:blipFill>
            <a:blip r:embed="rId16" cstate="print"/>
            <a:stretch>
              <a:fillRect/>
            </a:stretch>
          </p:blipFill>
          <p:spPr>
            <a:xfrm>
              <a:off x="4681727" y="5856350"/>
              <a:ext cx="105441" cy="105346"/>
            </a:xfrm>
            <a:prstGeom prst="rect">
              <a:avLst/>
            </a:prstGeom>
          </p:spPr>
        </p:pic>
        <p:pic>
          <p:nvPicPr>
            <p:cNvPr id="29" name="object 27">
              <a:extLst>
                <a:ext uri="{FF2B5EF4-FFF2-40B4-BE49-F238E27FC236}">
                  <a16:creationId xmlns:a16="http://schemas.microsoft.com/office/drawing/2014/main" id="{F242320F-B55D-69C0-DD12-01428287C826}"/>
                </a:ext>
              </a:extLst>
            </p:cNvPr>
            <p:cNvPicPr/>
            <p:nvPr/>
          </p:nvPicPr>
          <p:blipFill>
            <a:blip r:embed="rId10" cstate="print"/>
            <a:stretch>
              <a:fillRect/>
            </a:stretch>
          </p:blipFill>
          <p:spPr>
            <a:xfrm>
              <a:off x="4681727" y="5692997"/>
              <a:ext cx="105441" cy="99250"/>
            </a:xfrm>
            <a:prstGeom prst="rect">
              <a:avLst/>
            </a:prstGeom>
          </p:spPr>
        </p:pic>
        <p:sp>
          <p:nvSpPr>
            <p:cNvPr id="30" name="object 28">
              <a:extLst>
                <a:ext uri="{FF2B5EF4-FFF2-40B4-BE49-F238E27FC236}">
                  <a16:creationId xmlns:a16="http://schemas.microsoft.com/office/drawing/2014/main" id="{BA4E124B-E099-70C1-B8CF-2AC2521C7569}"/>
                </a:ext>
              </a:extLst>
            </p:cNvPr>
            <p:cNvSpPr/>
            <p:nvPr/>
          </p:nvSpPr>
          <p:spPr>
            <a:xfrm>
              <a:off x="4681727" y="5638799"/>
              <a:ext cx="59690" cy="29209"/>
            </a:xfrm>
            <a:custGeom>
              <a:avLst/>
              <a:gdLst/>
              <a:ahLst/>
              <a:cxnLst/>
              <a:rect l="l" t="t" r="r" b="b"/>
              <a:pathLst>
                <a:path w="59689" h="29210">
                  <a:moveTo>
                    <a:pt x="59436" y="28955"/>
                  </a:moveTo>
                  <a:lnTo>
                    <a:pt x="0" y="28955"/>
                  </a:lnTo>
                  <a:lnTo>
                    <a:pt x="0" y="0"/>
                  </a:lnTo>
                  <a:lnTo>
                    <a:pt x="59436" y="0"/>
                  </a:lnTo>
                  <a:lnTo>
                    <a:pt x="59436" y="28955"/>
                  </a:lnTo>
                  <a:close/>
                </a:path>
              </a:pathLst>
            </a:custGeom>
            <a:solidFill>
              <a:srgbClr val="000000"/>
            </a:solidFill>
          </p:spPr>
          <p:txBody>
            <a:bodyPr wrap="square" lIns="0" tIns="0" rIns="0" bIns="0" rtlCol="0"/>
            <a:lstStyle/>
            <a:p>
              <a:endParaRPr/>
            </a:p>
          </p:txBody>
        </p:sp>
        <p:pic>
          <p:nvPicPr>
            <p:cNvPr id="31" name="object 29">
              <a:extLst>
                <a:ext uri="{FF2B5EF4-FFF2-40B4-BE49-F238E27FC236}">
                  <a16:creationId xmlns:a16="http://schemas.microsoft.com/office/drawing/2014/main" id="{A66F8EFD-1282-3E33-F7A5-FB1DD14E134E}"/>
                </a:ext>
              </a:extLst>
            </p:cNvPr>
            <p:cNvPicPr/>
            <p:nvPr/>
          </p:nvPicPr>
          <p:blipFill>
            <a:blip r:embed="rId17" cstate="print"/>
            <a:stretch>
              <a:fillRect/>
            </a:stretch>
          </p:blipFill>
          <p:spPr>
            <a:xfrm>
              <a:off x="4681727" y="5370956"/>
              <a:ext cx="108489" cy="248793"/>
            </a:xfrm>
            <a:prstGeom prst="rect">
              <a:avLst/>
            </a:prstGeom>
          </p:spPr>
        </p:pic>
        <p:sp>
          <p:nvSpPr>
            <p:cNvPr id="32" name="object 30">
              <a:extLst>
                <a:ext uri="{FF2B5EF4-FFF2-40B4-BE49-F238E27FC236}">
                  <a16:creationId xmlns:a16="http://schemas.microsoft.com/office/drawing/2014/main" id="{6E3A47E8-FD19-882B-4682-434A35DF7B9F}"/>
                </a:ext>
              </a:extLst>
            </p:cNvPr>
            <p:cNvSpPr/>
            <p:nvPr/>
          </p:nvSpPr>
          <p:spPr>
            <a:xfrm>
              <a:off x="4681715" y="5184749"/>
              <a:ext cx="107314" cy="165100"/>
            </a:xfrm>
            <a:custGeom>
              <a:avLst/>
              <a:gdLst/>
              <a:ahLst/>
              <a:cxnLst/>
              <a:rect l="l" t="t" r="r" b="b"/>
              <a:pathLst>
                <a:path w="107314" h="165100">
                  <a:moveTo>
                    <a:pt x="106692" y="135534"/>
                  </a:moveTo>
                  <a:lnTo>
                    <a:pt x="0" y="135534"/>
                  </a:lnTo>
                  <a:lnTo>
                    <a:pt x="0" y="164490"/>
                  </a:lnTo>
                  <a:lnTo>
                    <a:pt x="106692" y="164490"/>
                  </a:lnTo>
                  <a:lnTo>
                    <a:pt x="106692" y="135534"/>
                  </a:lnTo>
                  <a:close/>
                </a:path>
                <a:path w="107314" h="165100">
                  <a:moveTo>
                    <a:pt x="106972" y="86956"/>
                  </a:moveTo>
                  <a:lnTo>
                    <a:pt x="105448" y="80860"/>
                  </a:lnTo>
                  <a:lnTo>
                    <a:pt x="102400" y="76288"/>
                  </a:lnTo>
                  <a:lnTo>
                    <a:pt x="100876" y="71716"/>
                  </a:lnTo>
                  <a:lnTo>
                    <a:pt x="97828" y="68668"/>
                  </a:lnTo>
                  <a:lnTo>
                    <a:pt x="93256" y="68668"/>
                  </a:lnTo>
                  <a:lnTo>
                    <a:pt x="90208" y="67144"/>
                  </a:lnTo>
                  <a:lnTo>
                    <a:pt x="82588" y="65620"/>
                  </a:lnTo>
                  <a:lnTo>
                    <a:pt x="21437" y="65620"/>
                  </a:lnTo>
                  <a:lnTo>
                    <a:pt x="21742" y="54140"/>
                  </a:lnTo>
                  <a:lnTo>
                    <a:pt x="53543" y="27432"/>
                  </a:lnTo>
                  <a:lnTo>
                    <a:pt x="105448" y="27432"/>
                  </a:lnTo>
                  <a:lnTo>
                    <a:pt x="105448" y="0"/>
                  </a:lnTo>
                  <a:lnTo>
                    <a:pt x="48971" y="0"/>
                  </a:lnTo>
                  <a:lnTo>
                    <a:pt x="39433" y="304"/>
                  </a:lnTo>
                  <a:lnTo>
                    <a:pt x="5651" y="20878"/>
                  </a:lnTo>
                  <a:lnTo>
                    <a:pt x="50" y="53187"/>
                  </a:lnTo>
                  <a:lnTo>
                    <a:pt x="50" y="77800"/>
                  </a:lnTo>
                  <a:lnTo>
                    <a:pt x="393" y="91351"/>
                  </a:lnTo>
                  <a:lnTo>
                    <a:pt x="1295" y="104648"/>
                  </a:lnTo>
                  <a:lnTo>
                    <a:pt x="3060" y="117538"/>
                  </a:lnTo>
                  <a:lnTo>
                    <a:pt x="24485" y="114388"/>
                  </a:lnTo>
                  <a:lnTo>
                    <a:pt x="22961" y="105244"/>
                  </a:lnTo>
                  <a:lnTo>
                    <a:pt x="22961" y="94576"/>
                  </a:lnTo>
                  <a:lnTo>
                    <a:pt x="82588" y="94576"/>
                  </a:lnTo>
                  <a:lnTo>
                    <a:pt x="87160" y="99148"/>
                  </a:lnTo>
                  <a:lnTo>
                    <a:pt x="87160" y="106768"/>
                  </a:lnTo>
                  <a:lnTo>
                    <a:pt x="85636" y="109816"/>
                  </a:lnTo>
                  <a:lnTo>
                    <a:pt x="85636" y="114388"/>
                  </a:lnTo>
                  <a:lnTo>
                    <a:pt x="102400" y="119062"/>
                  </a:lnTo>
                  <a:lnTo>
                    <a:pt x="105448" y="111340"/>
                  </a:lnTo>
                  <a:lnTo>
                    <a:pt x="106972" y="102196"/>
                  </a:lnTo>
                  <a:lnTo>
                    <a:pt x="106972" y="86956"/>
                  </a:lnTo>
                  <a:close/>
                </a:path>
              </a:pathLst>
            </a:custGeom>
            <a:solidFill>
              <a:srgbClr val="000000"/>
            </a:solidFill>
          </p:spPr>
          <p:txBody>
            <a:bodyPr wrap="square" lIns="0" tIns="0" rIns="0" bIns="0" rtlCol="0"/>
            <a:lstStyle/>
            <a:p>
              <a:endParaRPr/>
            </a:p>
          </p:txBody>
        </p:sp>
        <p:pic>
          <p:nvPicPr>
            <p:cNvPr id="33" name="object 31">
              <a:extLst>
                <a:ext uri="{FF2B5EF4-FFF2-40B4-BE49-F238E27FC236}">
                  <a16:creationId xmlns:a16="http://schemas.microsoft.com/office/drawing/2014/main" id="{F053658B-293F-0F51-504C-D32F35CB3571}"/>
                </a:ext>
              </a:extLst>
            </p:cNvPr>
            <p:cNvPicPr/>
            <p:nvPr/>
          </p:nvPicPr>
          <p:blipFill>
            <a:blip r:embed="rId18" cstate="print"/>
            <a:stretch>
              <a:fillRect/>
            </a:stretch>
          </p:blipFill>
          <p:spPr>
            <a:xfrm>
              <a:off x="4680203" y="4650486"/>
              <a:ext cx="110013" cy="465486"/>
            </a:xfrm>
            <a:prstGeom prst="rect">
              <a:avLst/>
            </a:prstGeom>
          </p:spPr>
        </p:pic>
        <p:pic>
          <p:nvPicPr>
            <p:cNvPr id="34" name="object 32">
              <a:extLst>
                <a:ext uri="{FF2B5EF4-FFF2-40B4-BE49-F238E27FC236}">
                  <a16:creationId xmlns:a16="http://schemas.microsoft.com/office/drawing/2014/main" id="{A9839D46-94F8-32A8-6565-FE246150B884}"/>
                </a:ext>
              </a:extLst>
            </p:cNvPr>
            <p:cNvPicPr/>
            <p:nvPr/>
          </p:nvPicPr>
          <p:blipFill>
            <a:blip r:embed="rId19" cstate="print"/>
            <a:stretch>
              <a:fillRect/>
            </a:stretch>
          </p:blipFill>
          <p:spPr>
            <a:xfrm>
              <a:off x="4901850" y="7561516"/>
              <a:ext cx="132969" cy="395287"/>
            </a:xfrm>
            <a:prstGeom prst="rect">
              <a:avLst/>
            </a:prstGeom>
          </p:spPr>
        </p:pic>
      </p:grpSp>
    </p:spTree>
    <p:extLst>
      <p:ext uri="{BB962C8B-B14F-4D97-AF65-F5344CB8AC3E}">
        <p14:creationId xmlns:p14="http://schemas.microsoft.com/office/powerpoint/2010/main" val="1154372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9041-C594-8BF5-A41E-68EE1B83E002}"/>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A70167CA-751E-0AD2-0435-937098738B55}"/>
              </a:ext>
            </a:extLst>
          </p:cNvPr>
          <p:cNvSpPr>
            <a:spLocks noGrp="1"/>
          </p:cNvSpPr>
          <p:nvPr>
            <p:ph idx="1"/>
          </p:nvPr>
        </p:nvSpPr>
        <p:spPr/>
        <p:txBody>
          <a:bodyPr/>
          <a:lstStyle/>
          <a:p>
            <a:endParaRPr lang="en-IL"/>
          </a:p>
        </p:txBody>
      </p:sp>
      <p:grpSp>
        <p:nvGrpSpPr>
          <p:cNvPr id="4" name="object 2">
            <a:extLst>
              <a:ext uri="{FF2B5EF4-FFF2-40B4-BE49-F238E27FC236}">
                <a16:creationId xmlns:a16="http://schemas.microsoft.com/office/drawing/2014/main" id="{D26899D1-6DCD-4932-9157-E3E2F588B5E1}"/>
              </a:ext>
            </a:extLst>
          </p:cNvPr>
          <p:cNvGrpSpPr/>
          <p:nvPr/>
        </p:nvGrpSpPr>
        <p:grpSpPr>
          <a:xfrm rot="5400000">
            <a:off x="-381002" y="381000"/>
            <a:ext cx="6858002" cy="6096001"/>
            <a:chOff x="258318" y="7044023"/>
            <a:chExt cx="4519930" cy="2830195"/>
          </a:xfrm>
        </p:grpSpPr>
        <p:sp>
          <p:nvSpPr>
            <p:cNvPr id="5" name="object 3">
              <a:extLst>
                <a:ext uri="{FF2B5EF4-FFF2-40B4-BE49-F238E27FC236}">
                  <a16:creationId xmlns:a16="http://schemas.microsoft.com/office/drawing/2014/main" id="{D74ECC02-C04A-778F-B4BD-7E420D553263}"/>
                </a:ext>
              </a:extLst>
            </p:cNvPr>
            <p:cNvSpPr/>
            <p:nvPr/>
          </p:nvSpPr>
          <p:spPr>
            <a:xfrm>
              <a:off x="258318" y="7044023"/>
              <a:ext cx="4519930" cy="2830195"/>
            </a:xfrm>
            <a:custGeom>
              <a:avLst/>
              <a:gdLst/>
              <a:ahLst/>
              <a:cxnLst/>
              <a:rect l="l" t="t" r="r" b="b"/>
              <a:pathLst>
                <a:path w="4519930" h="2830195">
                  <a:moveTo>
                    <a:pt x="4519707" y="2830067"/>
                  </a:moveTo>
                  <a:lnTo>
                    <a:pt x="0" y="2830067"/>
                  </a:lnTo>
                  <a:lnTo>
                    <a:pt x="0" y="143446"/>
                  </a:lnTo>
                  <a:lnTo>
                    <a:pt x="52006" y="135826"/>
                  </a:lnTo>
                  <a:lnTo>
                    <a:pt x="262890" y="108299"/>
                  </a:lnTo>
                  <a:lnTo>
                    <a:pt x="579310" y="71723"/>
                  </a:lnTo>
                  <a:lnTo>
                    <a:pt x="895731" y="44195"/>
                  </a:lnTo>
                  <a:lnTo>
                    <a:pt x="999648" y="38100"/>
                  </a:lnTo>
                  <a:lnTo>
                    <a:pt x="1103566" y="30479"/>
                  </a:lnTo>
                  <a:lnTo>
                    <a:pt x="1207484" y="24383"/>
                  </a:lnTo>
                  <a:lnTo>
                    <a:pt x="1516284" y="10667"/>
                  </a:lnTo>
                  <a:lnTo>
                    <a:pt x="1719548" y="4571"/>
                  </a:lnTo>
                  <a:lnTo>
                    <a:pt x="2017585" y="0"/>
                  </a:lnTo>
                  <a:lnTo>
                    <a:pt x="2306478" y="0"/>
                  </a:lnTo>
                  <a:lnTo>
                    <a:pt x="2676334" y="6095"/>
                  </a:lnTo>
                  <a:lnTo>
                    <a:pt x="2940748" y="15240"/>
                  </a:lnTo>
                  <a:lnTo>
                    <a:pt x="3108959" y="24383"/>
                  </a:lnTo>
                  <a:lnTo>
                    <a:pt x="3270980" y="32003"/>
                  </a:lnTo>
                  <a:lnTo>
                    <a:pt x="3425285" y="41148"/>
                  </a:lnTo>
                  <a:lnTo>
                    <a:pt x="3573589" y="50291"/>
                  </a:lnTo>
                  <a:lnTo>
                    <a:pt x="3712654" y="61055"/>
                  </a:lnTo>
                  <a:lnTo>
                    <a:pt x="3842575" y="71723"/>
                  </a:lnTo>
                  <a:lnTo>
                    <a:pt x="3964876" y="82391"/>
                  </a:lnTo>
                  <a:lnTo>
                    <a:pt x="4077938" y="94583"/>
                  </a:lnTo>
                  <a:lnTo>
                    <a:pt x="4180427" y="103727"/>
                  </a:lnTo>
                  <a:lnTo>
                    <a:pt x="4272057" y="114490"/>
                  </a:lnTo>
                  <a:lnTo>
                    <a:pt x="4424933" y="131254"/>
                  </a:lnTo>
                  <a:lnTo>
                    <a:pt x="4483036" y="137350"/>
                  </a:lnTo>
                  <a:lnTo>
                    <a:pt x="4519707" y="143446"/>
                  </a:lnTo>
                  <a:lnTo>
                    <a:pt x="4519707" y="2830067"/>
                  </a:lnTo>
                  <a:close/>
                </a:path>
              </a:pathLst>
            </a:custGeom>
            <a:solidFill>
              <a:srgbClr val="5D5954"/>
            </a:solidFill>
          </p:spPr>
          <p:txBody>
            <a:bodyPr wrap="square" lIns="0" tIns="0" rIns="0" bIns="0" rtlCol="0"/>
            <a:lstStyle/>
            <a:p>
              <a:endParaRPr/>
            </a:p>
          </p:txBody>
        </p:sp>
        <p:sp>
          <p:nvSpPr>
            <p:cNvPr id="6" name="object 4">
              <a:extLst>
                <a:ext uri="{FF2B5EF4-FFF2-40B4-BE49-F238E27FC236}">
                  <a16:creationId xmlns:a16="http://schemas.microsoft.com/office/drawing/2014/main" id="{55708991-2633-17C9-7296-4E04EDFEBCE1}"/>
                </a:ext>
              </a:extLst>
            </p:cNvPr>
            <p:cNvSpPr/>
            <p:nvPr/>
          </p:nvSpPr>
          <p:spPr>
            <a:xfrm>
              <a:off x="1222806" y="7384351"/>
              <a:ext cx="2752725" cy="2151380"/>
            </a:xfrm>
            <a:custGeom>
              <a:avLst/>
              <a:gdLst/>
              <a:ahLst/>
              <a:cxnLst/>
              <a:rect l="l" t="t" r="r" b="b"/>
              <a:pathLst>
                <a:path w="2752725" h="2151379">
                  <a:moveTo>
                    <a:pt x="152781" y="526478"/>
                  </a:moveTo>
                  <a:lnTo>
                    <a:pt x="12" y="526478"/>
                  </a:lnTo>
                  <a:lnTo>
                    <a:pt x="12" y="596328"/>
                  </a:lnTo>
                  <a:lnTo>
                    <a:pt x="12" y="639508"/>
                  </a:lnTo>
                  <a:lnTo>
                    <a:pt x="54965" y="639508"/>
                  </a:lnTo>
                  <a:lnTo>
                    <a:pt x="54965" y="596328"/>
                  </a:lnTo>
                  <a:lnTo>
                    <a:pt x="152781" y="596328"/>
                  </a:lnTo>
                  <a:lnTo>
                    <a:pt x="152781" y="526478"/>
                  </a:lnTo>
                  <a:close/>
                </a:path>
                <a:path w="2752725" h="2151379">
                  <a:moveTo>
                    <a:pt x="213931" y="1573911"/>
                  </a:moveTo>
                  <a:lnTo>
                    <a:pt x="210883" y="1503616"/>
                  </a:lnTo>
                  <a:lnTo>
                    <a:pt x="97828" y="1503616"/>
                  </a:lnTo>
                  <a:lnTo>
                    <a:pt x="56730" y="1510715"/>
                  </a:lnTo>
                  <a:lnTo>
                    <a:pt x="14795" y="1547850"/>
                  </a:lnTo>
                  <a:lnTo>
                    <a:pt x="1701" y="1587398"/>
                  </a:lnTo>
                  <a:lnTo>
                    <a:pt x="0" y="1612011"/>
                  </a:lnTo>
                  <a:lnTo>
                    <a:pt x="0" y="1688401"/>
                  </a:lnTo>
                  <a:lnTo>
                    <a:pt x="54965" y="1688401"/>
                  </a:lnTo>
                  <a:lnTo>
                    <a:pt x="54965" y="1616583"/>
                  </a:lnTo>
                  <a:lnTo>
                    <a:pt x="55537" y="1606016"/>
                  </a:lnTo>
                  <a:lnTo>
                    <a:pt x="85242" y="1574507"/>
                  </a:lnTo>
                  <a:lnTo>
                    <a:pt x="94780" y="1573911"/>
                  </a:lnTo>
                  <a:lnTo>
                    <a:pt x="213931" y="1573911"/>
                  </a:lnTo>
                  <a:close/>
                </a:path>
                <a:path w="2752725" h="2151379">
                  <a:moveTo>
                    <a:pt x="268986" y="1744891"/>
                  </a:moveTo>
                  <a:lnTo>
                    <a:pt x="94780" y="1744891"/>
                  </a:lnTo>
                  <a:lnTo>
                    <a:pt x="73253" y="1746605"/>
                  </a:lnTo>
                  <a:lnTo>
                    <a:pt x="24384" y="1772323"/>
                  </a:lnTo>
                  <a:lnTo>
                    <a:pt x="1460" y="1825764"/>
                  </a:lnTo>
                  <a:lnTo>
                    <a:pt x="0" y="1848612"/>
                  </a:lnTo>
                  <a:lnTo>
                    <a:pt x="0" y="1934146"/>
                  </a:lnTo>
                  <a:lnTo>
                    <a:pt x="54965" y="1934146"/>
                  </a:lnTo>
                  <a:lnTo>
                    <a:pt x="54965" y="1853184"/>
                  </a:lnTo>
                  <a:lnTo>
                    <a:pt x="55537" y="1844598"/>
                  </a:lnTo>
                  <a:lnTo>
                    <a:pt x="83058" y="1815655"/>
                  </a:lnTo>
                  <a:lnTo>
                    <a:pt x="91630" y="1815084"/>
                  </a:lnTo>
                  <a:lnTo>
                    <a:pt x="268986" y="1815084"/>
                  </a:lnTo>
                  <a:lnTo>
                    <a:pt x="268986" y="1744891"/>
                  </a:lnTo>
                  <a:close/>
                </a:path>
                <a:path w="2752725" h="2151379">
                  <a:moveTo>
                    <a:pt x="268986" y="1473136"/>
                  </a:moveTo>
                  <a:lnTo>
                    <a:pt x="215455" y="1473136"/>
                  </a:lnTo>
                  <a:lnTo>
                    <a:pt x="210883" y="1503616"/>
                  </a:lnTo>
                  <a:lnTo>
                    <a:pt x="210959" y="1505369"/>
                  </a:lnTo>
                  <a:lnTo>
                    <a:pt x="213931" y="1573911"/>
                  </a:lnTo>
                  <a:lnTo>
                    <a:pt x="213931" y="1703641"/>
                  </a:lnTo>
                  <a:lnTo>
                    <a:pt x="268986" y="1703641"/>
                  </a:lnTo>
                  <a:lnTo>
                    <a:pt x="268986" y="1573911"/>
                  </a:lnTo>
                  <a:lnTo>
                    <a:pt x="268986" y="1503616"/>
                  </a:lnTo>
                  <a:lnTo>
                    <a:pt x="268986" y="1473136"/>
                  </a:lnTo>
                  <a:close/>
                </a:path>
                <a:path w="2752725" h="2151379">
                  <a:moveTo>
                    <a:pt x="268986" y="833920"/>
                  </a:moveTo>
                  <a:lnTo>
                    <a:pt x="0" y="833920"/>
                  </a:lnTo>
                  <a:lnTo>
                    <a:pt x="0" y="903770"/>
                  </a:lnTo>
                  <a:lnTo>
                    <a:pt x="0" y="992670"/>
                  </a:lnTo>
                  <a:lnTo>
                    <a:pt x="0" y="1062520"/>
                  </a:lnTo>
                  <a:lnTo>
                    <a:pt x="268986" y="1062520"/>
                  </a:lnTo>
                  <a:lnTo>
                    <a:pt x="268986" y="992670"/>
                  </a:lnTo>
                  <a:lnTo>
                    <a:pt x="54965" y="992670"/>
                  </a:lnTo>
                  <a:lnTo>
                    <a:pt x="54965" y="903770"/>
                  </a:lnTo>
                  <a:lnTo>
                    <a:pt x="213931" y="903770"/>
                  </a:lnTo>
                  <a:lnTo>
                    <a:pt x="213931" y="992314"/>
                  </a:lnTo>
                  <a:lnTo>
                    <a:pt x="268986" y="992314"/>
                  </a:lnTo>
                  <a:lnTo>
                    <a:pt x="268986" y="903770"/>
                  </a:lnTo>
                  <a:lnTo>
                    <a:pt x="268986" y="833920"/>
                  </a:lnTo>
                  <a:close/>
                </a:path>
                <a:path w="2752725" h="2151379">
                  <a:moveTo>
                    <a:pt x="268986" y="686498"/>
                  </a:moveTo>
                  <a:lnTo>
                    <a:pt x="12" y="686498"/>
                  </a:lnTo>
                  <a:lnTo>
                    <a:pt x="12" y="757618"/>
                  </a:lnTo>
                  <a:lnTo>
                    <a:pt x="12" y="780478"/>
                  </a:lnTo>
                  <a:lnTo>
                    <a:pt x="54965" y="780478"/>
                  </a:lnTo>
                  <a:lnTo>
                    <a:pt x="54965" y="757618"/>
                  </a:lnTo>
                  <a:lnTo>
                    <a:pt x="268986" y="757618"/>
                  </a:lnTo>
                  <a:lnTo>
                    <a:pt x="268986" y="686498"/>
                  </a:lnTo>
                  <a:close/>
                </a:path>
                <a:path w="2752725" h="2151379">
                  <a:moveTo>
                    <a:pt x="268986" y="393865"/>
                  </a:moveTo>
                  <a:lnTo>
                    <a:pt x="139065" y="393865"/>
                  </a:lnTo>
                  <a:lnTo>
                    <a:pt x="123736" y="390817"/>
                  </a:lnTo>
                  <a:lnTo>
                    <a:pt x="119164" y="390817"/>
                  </a:lnTo>
                  <a:lnTo>
                    <a:pt x="119164" y="445770"/>
                  </a:lnTo>
                  <a:lnTo>
                    <a:pt x="122212" y="448818"/>
                  </a:lnTo>
                  <a:lnTo>
                    <a:pt x="162852" y="462013"/>
                  </a:lnTo>
                  <a:lnTo>
                    <a:pt x="175742" y="462534"/>
                  </a:lnTo>
                  <a:lnTo>
                    <a:pt x="268986" y="462534"/>
                  </a:lnTo>
                  <a:lnTo>
                    <a:pt x="268986" y="393865"/>
                  </a:lnTo>
                  <a:close/>
                </a:path>
                <a:path w="2752725" h="2151379">
                  <a:moveTo>
                    <a:pt x="268986" y="238226"/>
                  </a:moveTo>
                  <a:lnTo>
                    <a:pt x="97828" y="238226"/>
                  </a:lnTo>
                  <a:lnTo>
                    <a:pt x="76060" y="239941"/>
                  </a:lnTo>
                  <a:lnTo>
                    <a:pt x="39966" y="253657"/>
                  </a:lnTo>
                  <a:lnTo>
                    <a:pt x="6667" y="299618"/>
                  </a:lnTo>
                  <a:lnTo>
                    <a:pt x="0" y="344995"/>
                  </a:lnTo>
                  <a:lnTo>
                    <a:pt x="0" y="461010"/>
                  </a:lnTo>
                  <a:lnTo>
                    <a:pt x="54965" y="461010"/>
                  </a:lnTo>
                  <a:lnTo>
                    <a:pt x="54965" y="351193"/>
                  </a:lnTo>
                  <a:lnTo>
                    <a:pt x="55537" y="340563"/>
                  </a:lnTo>
                  <a:lnTo>
                    <a:pt x="85242" y="309016"/>
                  </a:lnTo>
                  <a:lnTo>
                    <a:pt x="94780" y="308419"/>
                  </a:lnTo>
                  <a:lnTo>
                    <a:pt x="268986" y="308419"/>
                  </a:lnTo>
                  <a:lnTo>
                    <a:pt x="268986" y="238226"/>
                  </a:lnTo>
                  <a:close/>
                </a:path>
                <a:path w="2752725" h="2151379">
                  <a:moveTo>
                    <a:pt x="272046" y="1373886"/>
                  </a:moveTo>
                  <a:lnTo>
                    <a:pt x="264972" y="1322590"/>
                  </a:lnTo>
                  <a:lnTo>
                    <a:pt x="243941" y="1283258"/>
                  </a:lnTo>
                  <a:lnTo>
                    <a:pt x="205422" y="1257731"/>
                  </a:lnTo>
                  <a:lnTo>
                    <a:pt x="149745" y="1248727"/>
                  </a:lnTo>
                  <a:lnTo>
                    <a:pt x="12" y="1248727"/>
                  </a:lnTo>
                  <a:lnTo>
                    <a:pt x="12" y="1441043"/>
                  </a:lnTo>
                  <a:lnTo>
                    <a:pt x="54965" y="1441043"/>
                  </a:lnTo>
                  <a:lnTo>
                    <a:pt x="54965" y="1318933"/>
                  </a:lnTo>
                  <a:lnTo>
                    <a:pt x="162026" y="1318933"/>
                  </a:lnTo>
                  <a:lnTo>
                    <a:pt x="203276" y="1334173"/>
                  </a:lnTo>
                  <a:lnTo>
                    <a:pt x="218516" y="1383030"/>
                  </a:lnTo>
                  <a:lnTo>
                    <a:pt x="217957" y="1395349"/>
                  </a:lnTo>
                  <a:lnTo>
                    <a:pt x="216420" y="1409217"/>
                  </a:lnTo>
                  <a:lnTo>
                    <a:pt x="214007" y="1424495"/>
                  </a:lnTo>
                  <a:lnTo>
                    <a:pt x="210896" y="1441043"/>
                  </a:lnTo>
                  <a:lnTo>
                    <a:pt x="262902" y="1451800"/>
                  </a:lnTo>
                  <a:lnTo>
                    <a:pt x="268465" y="1420634"/>
                  </a:lnTo>
                  <a:lnTo>
                    <a:pt x="270522" y="1410563"/>
                  </a:lnTo>
                  <a:lnTo>
                    <a:pt x="271399" y="1400543"/>
                  </a:lnTo>
                  <a:lnTo>
                    <a:pt x="271856" y="1391081"/>
                  </a:lnTo>
                  <a:lnTo>
                    <a:pt x="272046" y="1373886"/>
                  </a:lnTo>
                  <a:close/>
                </a:path>
                <a:path w="2752725" h="2151379">
                  <a:moveTo>
                    <a:pt x="709142" y="102298"/>
                  </a:moveTo>
                  <a:lnTo>
                    <a:pt x="706094" y="32105"/>
                  </a:lnTo>
                  <a:lnTo>
                    <a:pt x="593039" y="32105"/>
                  </a:lnTo>
                  <a:lnTo>
                    <a:pt x="551942" y="38963"/>
                  </a:lnTo>
                  <a:lnTo>
                    <a:pt x="510044" y="75615"/>
                  </a:lnTo>
                  <a:lnTo>
                    <a:pt x="496900" y="115176"/>
                  </a:lnTo>
                  <a:lnTo>
                    <a:pt x="495211" y="138976"/>
                  </a:lnTo>
                  <a:lnTo>
                    <a:pt x="495211" y="216789"/>
                  </a:lnTo>
                  <a:lnTo>
                    <a:pt x="550265" y="216789"/>
                  </a:lnTo>
                  <a:lnTo>
                    <a:pt x="550265" y="145072"/>
                  </a:lnTo>
                  <a:lnTo>
                    <a:pt x="550837" y="134467"/>
                  </a:lnTo>
                  <a:lnTo>
                    <a:pt x="580453" y="102870"/>
                  </a:lnTo>
                  <a:lnTo>
                    <a:pt x="589978" y="102298"/>
                  </a:lnTo>
                  <a:lnTo>
                    <a:pt x="709142" y="102298"/>
                  </a:lnTo>
                  <a:close/>
                </a:path>
                <a:path w="2752725" h="2151379">
                  <a:moveTo>
                    <a:pt x="764197" y="1891766"/>
                  </a:moveTo>
                  <a:lnTo>
                    <a:pt x="495211" y="1891766"/>
                  </a:lnTo>
                  <a:lnTo>
                    <a:pt x="495211" y="1961616"/>
                  </a:lnTo>
                  <a:lnTo>
                    <a:pt x="495211" y="2050516"/>
                  </a:lnTo>
                  <a:lnTo>
                    <a:pt x="495211" y="2120366"/>
                  </a:lnTo>
                  <a:lnTo>
                    <a:pt x="764197" y="2120366"/>
                  </a:lnTo>
                  <a:lnTo>
                    <a:pt x="764197" y="2050516"/>
                  </a:lnTo>
                  <a:lnTo>
                    <a:pt x="550176" y="2050516"/>
                  </a:lnTo>
                  <a:lnTo>
                    <a:pt x="550176" y="1961616"/>
                  </a:lnTo>
                  <a:lnTo>
                    <a:pt x="709142" y="1961616"/>
                  </a:lnTo>
                  <a:lnTo>
                    <a:pt x="709142" y="2050161"/>
                  </a:lnTo>
                  <a:lnTo>
                    <a:pt x="764197" y="2050161"/>
                  </a:lnTo>
                  <a:lnTo>
                    <a:pt x="764197" y="1961616"/>
                  </a:lnTo>
                  <a:lnTo>
                    <a:pt x="764197" y="1891766"/>
                  </a:lnTo>
                  <a:close/>
                </a:path>
                <a:path w="2752725" h="2151379">
                  <a:moveTo>
                    <a:pt x="764197" y="1711261"/>
                  </a:moveTo>
                  <a:lnTo>
                    <a:pt x="601599" y="1647164"/>
                  </a:lnTo>
                  <a:lnTo>
                    <a:pt x="539496" y="1622679"/>
                  </a:lnTo>
                  <a:lnTo>
                    <a:pt x="495211" y="1622679"/>
                  </a:lnTo>
                  <a:lnTo>
                    <a:pt x="495211" y="1674596"/>
                  </a:lnTo>
                  <a:lnTo>
                    <a:pt x="495211" y="1770799"/>
                  </a:lnTo>
                  <a:lnTo>
                    <a:pt x="420344" y="1770799"/>
                  </a:lnTo>
                  <a:lnTo>
                    <a:pt x="420344" y="1840992"/>
                  </a:lnTo>
                  <a:lnTo>
                    <a:pt x="550265" y="1840992"/>
                  </a:lnTo>
                  <a:lnTo>
                    <a:pt x="550265" y="1697405"/>
                  </a:lnTo>
                  <a:lnTo>
                    <a:pt x="764197" y="1786039"/>
                  </a:lnTo>
                  <a:lnTo>
                    <a:pt x="764197" y="1711261"/>
                  </a:lnTo>
                  <a:close/>
                </a:path>
                <a:path w="2752725" h="2151379">
                  <a:moveTo>
                    <a:pt x="764197" y="1495488"/>
                  </a:moveTo>
                  <a:lnTo>
                    <a:pt x="495211" y="1495488"/>
                  </a:lnTo>
                  <a:lnTo>
                    <a:pt x="495211" y="1566608"/>
                  </a:lnTo>
                  <a:lnTo>
                    <a:pt x="495211" y="1590738"/>
                  </a:lnTo>
                  <a:lnTo>
                    <a:pt x="550265" y="1590738"/>
                  </a:lnTo>
                  <a:lnTo>
                    <a:pt x="550265" y="1566608"/>
                  </a:lnTo>
                  <a:lnTo>
                    <a:pt x="764197" y="1566608"/>
                  </a:lnTo>
                  <a:lnTo>
                    <a:pt x="764197" y="1495488"/>
                  </a:lnTo>
                  <a:close/>
                </a:path>
                <a:path w="2752725" h="2151379">
                  <a:moveTo>
                    <a:pt x="764197" y="1062520"/>
                  </a:moveTo>
                  <a:lnTo>
                    <a:pt x="601599" y="998410"/>
                  </a:lnTo>
                  <a:lnTo>
                    <a:pt x="539496" y="973937"/>
                  </a:lnTo>
                  <a:lnTo>
                    <a:pt x="495211" y="973937"/>
                  </a:lnTo>
                  <a:lnTo>
                    <a:pt x="495211" y="1027366"/>
                  </a:lnTo>
                  <a:lnTo>
                    <a:pt x="495211" y="1123569"/>
                  </a:lnTo>
                  <a:lnTo>
                    <a:pt x="420344" y="1123569"/>
                  </a:lnTo>
                  <a:lnTo>
                    <a:pt x="420344" y="1193774"/>
                  </a:lnTo>
                  <a:lnTo>
                    <a:pt x="550265" y="1193774"/>
                  </a:lnTo>
                  <a:lnTo>
                    <a:pt x="550265" y="1049870"/>
                  </a:lnTo>
                  <a:lnTo>
                    <a:pt x="764197" y="1137285"/>
                  </a:lnTo>
                  <a:lnTo>
                    <a:pt x="764197" y="1062520"/>
                  </a:lnTo>
                  <a:close/>
                </a:path>
                <a:path w="2752725" h="2151379">
                  <a:moveTo>
                    <a:pt x="764197" y="647319"/>
                  </a:moveTo>
                  <a:lnTo>
                    <a:pt x="589991" y="647319"/>
                  </a:lnTo>
                  <a:lnTo>
                    <a:pt x="568464" y="649033"/>
                  </a:lnTo>
                  <a:lnTo>
                    <a:pt x="519595" y="674751"/>
                  </a:lnTo>
                  <a:lnTo>
                    <a:pt x="496658" y="728205"/>
                  </a:lnTo>
                  <a:lnTo>
                    <a:pt x="495211" y="751052"/>
                  </a:lnTo>
                  <a:lnTo>
                    <a:pt x="495211" y="836587"/>
                  </a:lnTo>
                  <a:lnTo>
                    <a:pt x="550176" y="836587"/>
                  </a:lnTo>
                  <a:lnTo>
                    <a:pt x="550176" y="755624"/>
                  </a:lnTo>
                  <a:lnTo>
                    <a:pt x="550748" y="747026"/>
                  </a:lnTo>
                  <a:lnTo>
                    <a:pt x="578269" y="718096"/>
                  </a:lnTo>
                  <a:lnTo>
                    <a:pt x="586841" y="717524"/>
                  </a:lnTo>
                  <a:lnTo>
                    <a:pt x="764197" y="717524"/>
                  </a:lnTo>
                  <a:lnTo>
                    <a:pt x="764197" y="647319"/>
                  </a:lnTo>
                  <a:close/>
                </a:path>
                <a:path w="2752725" h="2151379">
                  <a:moveTo>
                    <a:pt x="764197" y="507428"/>
                  </a:moveTo>
                  <a:lnTo>
                    <a:pt x="495211" y="507428"/>
                  </a:lnTo>
                  <a:lnTo>
                    <a:pt x="495211" y="577278"/>
                  </a:lnTo>
                  <a:lnTo>
                    <a:pt x="495211" y="600138"/>
                  </a:lnTo>
                  <a:lnTo>
                    <a:pt x="550265" y="600138"/>
                  </a:lnTo>
                  <a:lnTo>
                    <a:pt x="550265" y="577278"/>
                  </a:lnTo>
                  <a:lnTo>
                    <a:pt x="764197" y="577278"/>
                  </a:lnTo>
                  <a:lnTo>
                    <a:pt x="764197" y="507428"/>
                  </a:lnTo>
                  <a:close/>
                </a:path>
                <a:path w="2752725" h="2151379">
                  <a:moveTo>
                    <a:pt x="764197" y="271754"/>
                  </a:moveTo>
                  <a:lnTo>
                    <a:pt x="589991" y="271754"/>
                  </a:lnTo>
                  <a:lnTo>
                    <a:pt x="568464" y="273710"/>
                  </a:lnTo>
                  <a:lnTo>
                    <a:pt x="519696" y="300799"/>
                  </a:lnTo>
                  <a:lnTo>
                    <a:pt x="496658" y="353568"/>
                  </a:lnTo>
                  <a:lnTo>
                    <a:pt x="495211" y="377101"/>
                  </a:lnTo>
                  <a:lnTo>
                    <a:pt x="495211" y="462534"/>
                  </a:lnTo>
                  <a:lnTo>
                    <a:pt x="550265" y="462534"/>
                  </a:lnTo>
                  <a:lnTo>
                    <a:pt x="550265" y="381673"/>
                  </a:lnTo>
                  <a:lnTo>
                    <a:pt x="550837" y="372859"/>
                  </a:lnTo>
                  <a:lnTo>
                    <a:pt x="578307" y="342760"/>
                  </a:lnTo>
                  <a:lnTo>
                    <a:pt x="586943" y="341947"/>
                  </a:lnTo>
                  <a:lnTo>
                    <a:pt x="764197" y="341947"/>
                  </a:lnTo>
                  <a:lnTo>
                    <a:pt x="764197" y="271754"/>
                  </a:lnTo>
                  <a:close/>
                </a:path>
                <a:path w="2752725" h="2151379">
                  <a:moveTo>
                    <a:pt x="764197" y="0"/>
                  </a:moveTo>
                  <a:lnTo>
                    <a:pt x="710666" y="0"/>
                  </a:lnTo>
                  <a:lnTo>
                    <a:pt x="706094" y="32105"/>
                  </a:lnTo>
                  <a:lnTo>
                    <a:pt x="706170" y="33820"/>
                  </a:lnTo>
                  <a:lnTo>
                    <a:pt x="709142" y="102298"/>
                  </a:lnTo>
                  <a:lnTo>
                    <a:pt x="709142" y="230505"/>
                  </a:lnTo>
                  <a:lnTo>
                    <a:pt x="764197" y="230505"/>
                  </a:lnTo>
                  <a:lnTo>
                    <a:pt x="764197" y="102298"/>
                  </a:lnTo>
                  <a:lnTo>
                    <a:pt x="764197" y="32105"/>
                  </a:lnTo>
                  <a:lnTo>
                    <a:pt x="764197" y="0"/>
                  </a:lnTo>
                  <a:close/>
                </a:path>
                <a:path w="2752725" h="2151379">
                  <a:moveTo>
                    <a:pt x="767245" y="1367790"/>
                  </a:moveTo>
                  <a:lnTo>
                    <a:pt x="760171" y="1316710"/>
                  </a:lnTo>
                  <a:lnTo>
                    <a:pt x="739190" y="1277924"/>
                  </a:lnTo>
                  <a:lnTo>
                    <a:pt x="700659" y="1252524"/>
                  </a:lnTo>
                  <a:lnTo>
                    <a:pt x="644944" y="1244155"/>
                  </a:lnTo>
                  <a:lnTo>
                    <a:pt x="495211" y="1244155"/>
                  </a:lnTo>
                  <a:lnTo>
                    <a:pt x="495211" y="1434947"/>
                  </a:lnTo>
                  <a:lnTo>
                    <a:pt x="550265" y="1434947"/>
                  </a:lnTo>
                  <a:lnTo>
                    <a:pt x="550265" y="1314361"/>
                  </a:lnTo>
                  <a:lnTo>
                    <a:pt x="657225" y="1314361"/>
                  </a:lnTo>
                  <a:lnTo>
                    <a:pt x="698474" y="1329601"/>
                  </a:lnTo>
                  <a:lnTo>
                    <a:pt x="713803" y="1376934"/>
                  </a:lnTo>
                  <a:lnTo>
                    <a:pt x="713244" y="1389900"/>
                  </a:lnTo>
                  <a:lnTo>
                    <a:pt x="711669" y="1403692"/>
                  </a:lnTo>
                  <a:lnTo>
                    <a:pt x="709231" y="1418615"/>
                  </a:lnTo>
                  <a:lnTo>
                    <a:pt x="706094" y="1434947"/>
                  </a:lnTo>
                  <a:lnTo>
                    <a:pt x="758101" y="1445615"/>
                  </a:lnTo>
                  <a:lnTo>
                    <a:pt x="760145" y="1435354"/>
                  </a:lnTo>
                  <a:lnTo>
                    <a:pt x="763676" y="1415402"/>
                  </a:lnTo>
                  <a:lnTo>
                    <a:pt x="765721" y="1405991"/>
                  </a:lnTo>
                  <a:lnTo>
                    <a:pt x="766597" y="1395907"/>
                  </a:lnTo>
                  <a:lnTo>
                    <a:pt x="767054" y="1386281"/>
                  </a:lnTo>
                  <a:lnTo>
                    <a:pt x="767245" y="1367790"/>
                  </a:lnTo>
                  <a:close/>
                </a:path>
                <a:path w="2752725" h="2151379">
                  <a:moveTo>
                    <a:pt x="1173873" y="427482"/>
                  </a:moveTo>
                  <a:lnTo>
                    <a:pt x="1132928" y="410235"/>
                  </a:lnTo>
                  <a:lnTo>
                    <a:pt x="1100429" y="407581"/>
                  </a:lnTo>
                  <a:lnTo>
                    <a:pt x="990422" y="407581"/>
                  </a:lnTo>
                  <a:lnTo>
                    <a:pt x="990422" y="474827"/>
                  </a:lnTo>
                  <a:lnTo>
                    <a:pt x="1114247" y="474827"/>
                  </a:lnTo>
                  <a:lnTo>
                    <a:pt x="1123378" y="475094"/>
                  </a:lnTo>
                  <a:lnTo>
                    <a:pt x="1167777" y="480923"/>
                  </a:lnTo>
                  <a:lnTo>
                    <a:pt x="1173873" y="483971"/>
                  </a:lnTo>
                  <a:lnTo>
                    <a:pt x="1173873" y="427482"/>
                  </a:lnTo>
                  <a:close/>
                </a:path>
                <a:path w="2752725" h="2151379">
                  <a:moveTo>
                    <a:pt x="1259395" y="1462468"/>
                  </a:moveTo>
                  <a:lnTo>
                    <a:pt x="1095756" y="1396847"/>
                  </a:lnTo>
                  <a:lnTo>
                    <a:pt x="1034707" y="1372362"/>
                  </a:lnTo>
                  <a:lnTo>
                    <a:pt x="990409" y="1372362"/>
                  </a:lnTo>
                  <a:lnTo>
                    <a:pt x="990409" y="1425803"/>
                  </a:lnTo>
                  <a:lnTo>
                    <a:pt x="990409" y="1522006"/>
                  </a:lnTo>
                  <a:lnTo>
                    <a:pt x="915543" y="1522006"/>
                  </a:lnTo>
                  <a:lnTo>
                    <a:pt x="915543" y="1592199"/>
                  </a:lnTo>
                  <a:lnTo>
                    <a:pt x="1045464" y="1592199"/>
                  </a:lnTo>
                  <a:lnTo>
                    <a:pt x="1045464" y="1448295"/>
                  </a:lnTo>
                  <a:lnTo>
                    <a:pt x="1259395" y="1535722"/>
                  </a:lnTo>
                  <a:lnTo>
                    <a:pt x="1259395" y="1462468"/>
                  </a:lnTo>
                  <a:close/>
                </a:path>
                <a:path w="2752725" h="2151379">
                  <a:moveTo>
                    <a:pt x="1259408" y="1642973"/>
                  </a:moveTo>
                  <a:lnTo>
                    <a:pt x="990422" y="1642973"/>
                  </a:lnTo>
                  <a:lnTo>
                    <a:pt x="990422" y="1712823"/>
                  </a:lnTo>
                  <a:lnTo>
                    <a:pt x="990422" y="1801723"/>
                  </a:lnTo>
                  <a:lnTo>
                    <a:pt x="990422" y="1871573"/>
                  </a:lnTo>
                  <a:lnTo>
                    <a:pt x="1259408" y="1871573"/>
                  </a:lnTo>
                  <a:lnTo>
                    <a:pt x="1259408" y="1801723"/>
                  </a:lnTo>
                  <a:lnTo>
                    <a:pt x="1045375" y="1801723"/>
                  </a:lnTo>
                  <a:lnTo>
                    <a:pt x="1045375" y="1712823"/>
                  </a:lnTo>
                  <a:lnTo>
                    <a:pt x="1204353" y="1712823"/>
                  </a:lnTo>
                  <a:lnTo>
                    <a:pt x="1204353" y="1801368"/>
                  </a:lnTo>
                  <a:lnTo>
                    <a:pt x="1259408" y="1801368"/>
                  </a:lnTo>
                  <a:lnTo>
                    <a:pt x="1259408" y="1712823"/>
                  </a:lnTo>
                  <a:lnTo>
                    <a:pt x="1259408" y="1642973"/>
                  </a:lnTo>
                  <a:close/>
                </a:path>
                <a:path w="2752725" h="2151379">
                  <a:moveTo>
                    <a:pt x="1259408" y="1247838"/>
                  </a:moveTo>
                  <a:lnTo>
                    <a:pt x="990422" y="1247838"/>
                  </a:lnTo>
                  <a:lnTo>
                    <a:pt x="990422" y="1317688"/>
                  </a:lnTo>
                  <a:lnTo>
                    <a:pt x="990422" y="1340548"/>
                  </a:lnTo>
                  <a:lnTo>
                    <a:pt x="1045464" y="1340548"/>
                  </a:lnTo>
                  <a:lnTo>
                    <a:pt x="1045464" y="1317688"/>
                  </a:lnTo>
                  <a:lnTo>
                    <a:pt x="1259408" y="1317688"/>
                  </a:lnTo>
                  <a:lnTo>
                    <a:pt x="1259408" y="1247838"/>
                  </a:lnTo>
                  <a:close/>
                </a:path>
                <a:path w="2752725" h="2151379">
                  <a:moveTo>
                    <a:pt x="1259408" y="824395"/>
                  </a:moveTo>
                  <a:lnTo>
                    <a:pt x="1129487" y="824395"/>
                  </a:lnTo>
                  <a:lnTo>
                    <a:pt x="1121867" y="822871"/>
                  </a:lnTo>
                  <a:lnTo>
                    <a:pt x="1114247" y="822871"/>
                  </a:lnTo>
                  <a:lnTo>
                    <a:pt x="1109675" y="821347"/>
                  </a:lnTo>
                  <a:lnTo>
                    <a:pt x="1109675" y="876300"/>
                  </a:lnTo>
                  <a:lnTo>
                    <a:pt x="1153350" y="892543"/>
                  </a:lnTo>
                  <a:lnTo>
                    <a:pt x="1166253" y="893064"/>
                  </a:lnTo>
                  <a:lnTo>
                    <a:pt x="1259408" y="893064"/>
                  </a:lnTo>
                  <a:lnTo>
                    <a:pt x="1259408" y="824395"/>
                  </a:lnTo>
                  <a:close/>
                </a:path>
                <a:path w="2752725" h="2151379">
                  <a:moveTo>
                    <a:pt x="1259408" y="668655"/>
                  </a:moveTo>
                  <a:lnTo>
                    <a:pt x="1088237" y="668655"/>
                  </a:lnTo>
                  <a:lnTo>
                    <a:pt x="1066469" y="670369"/>
                  </a:lnTo>
                  <a:lnTo>
                    <a:pt x="1030414" y="684085"/>
                  </a:lnTo>
                  <a:lnTo>
                    <a:pt x="997089" y="730669"/>
                  </a:lnTo>
                  <a:lnTo>
                    <a:pt x="990422" y="775525"/>
                  </a:lnTo>
                  <a:lnTo>
                    <a:pt x="990422" y="891540"/>
                  </a:lnTo>
                  <a:lnTo>
                    <a:pt x="1045476" y="891540"/>
                  </a:lnTo>
                  <a:lnTo>
                    <a:pt x="1045476" y="781621"/>
                  </a:lnTo>
                  <a:lnTo>
                    <a:pt x="1046048" y="771042"/>
                  </a:lnTo>
                  <a:lnTo>
                    <a:pt x="1075702" y="739457"/>
                  </a:lnTo>
                  <a:lnTo>
                    <a:pt x="1085189" y="738860"/>
                  </a:lnTo>
                  <a:lnTo>
                    <a:pt x="1259408" y="738860"/>
                  </a:lnTo>
                  <a:lnTo>
                    <a:pt x="1259408" y="668655"/>
                  </a:lnTo>
                  <a:close/>
                </a:path>
                <a:path w="2752725" h="2151379">
                  <a:moveTo>
                    <a:pt x="1265593" y="1091476"/>
                  </a:moveTo>
                  <a:lnTo>
                    <a:pt x="1264742" y="1073188"/>
                  </a:lnTo>
                  <a:lnTo>
                    <a:pt x="1264640" y="1072045"/>
                  </a:lnTo>
                  <a:lnTo>
                    <a:pt x="1264577" y="1071664"/>
                  </a:lnTo>
                  <a:lnTo>
                    <a:pt x="1262113" y="1054849"/>
                  </a:lnTo>
                  <a:lnTo>
                    <a:pt x="1244053" y="1008786"/>
                  </a:lnTo>
                  <a:lnTo>
                    <a:pt x="1210538" y="976985"/>
                  </a:lnTo>
                  <a:lnTo>
                    <a:pt x="1163472" y="961339"/>
                  </a:lnTo>
                  <a:lnTo>
                    <a:pt x="1144816" y="960221"/>
                  </a:lnTo>
                  <a:lnTo>
                    <a:pt x="990422" y="960221"/>
                  </a:lnTo>
                  <a:lnTo>
                    <a:pt x="990422" y="1030414"/>
                  </a:lnTo>
                  <a:lnTo>
                    <a:pt x="1147864" y="1030414"/>
                  </a:lnTo>
                  <a:lnTo>
                    <a:pt x="1162824" y="1031582"/>
                  </a:lnTo>
                  <a:lnTo>
                    <a:pt x="1196721" y="1050328"/>
                  </a:lnTo>
                  <a:lnTo>
                    <a:pt x="1206461" y="1067193"/>
                  </a:lnTo>
                  <a:lnTo>
                    <a:pt x="1202918" y="1068616"/>
                  </a:lnTo>
                  <a:lnTo>
                    <a:pt x="1196721" y="1071664"/>
                  </a:lnTo>
                  <a:lnTo>
                    <a:pt x="1189101" y="1073188"/>
                  </a:lnTo>
                  <a:lnTo>
                    <a:pt x="1179957" y="1076236"/>
                  </a:lnTo>
                  <a:lnTo>
                    <a:pt x="990422" y="1114425"/>
                  </a:lnTo>
                  <a:lnTo>
                    <a:pt x="990422" y="1186154"/>
                  </a:lnTo>
                  <a:lnTo>
                    <a:pt x="1172337" y="1144905"/>
                  </a:lnTo>
                  <a:lnTo>
                    <a:pt x="1209205" y="1123950"/>
                  </a:lnTo>
                  <a:lnTo>
                    <a:pt x="1210411" y="1122616"/>
                  </a:lnTo>
                  <a:lnTo>
                    <a:pt x="1209484" y="1128788"/>
                  </a:lnTo>
                  <a:lnTo>
                    <a:pt x="1198016" y="1171689"/>
                  </a:lnTo>
                  <a:lnTo>
                    <a:pt x="1193673" y="1183106"/>
                  </a:lnTo>
                  <a:lnTo>
                    <a:pt x="1245679" y="1196822"/>
                  </a:lnTo>
                  <a:lnTo>
                    <a:pt x="1258328" y="1154950"/>
                  </a:lnTo>
                  <a:lnTo>
                    <a:pt x="1264437" y="1115568"/>
                  </a:lnTo>
                  <a:lnTo>
                    <a:pt x="1264513" y="1114425"/>
                  </a:lnTo>
                  <a:lnTo>
                    <a:pt x="1265301" y="1103249"/>
                  </a:lnTo>
                  <a:lnTo>
                    <a:pt x="1265364" y="1100620"/>
                  </a:lnTo>
                  <a:lnTo>
                    <a:pt x="1265593" y="1091476"/>
                  </a:lnTo>
                  <a:close/>
                </a:path>
                <a:path w="2752725" h="2151379">
                  <a:moveTo>
                    <a:pt x="1267117" y="448818"/>
                  </a:moveTo>
                  <a:lnTo>
                    <a:pt x="1262570" y="398589"/>
                  </a:lnTo>
                  <a:lnTo>
                    <a:pt x="1248930" y="354571"/>
                  </a:lnTo>
                  <a:lnTo>
                    <a:pt x="1248803" y="354317"/>
                  </a:lnTo>
                  <a:lnTo>
                    <a:pt x="1242466" y="341109"/>
                  </a:lnTo>
                  <a:lnTo>
                    <a:pt x="1216634" y="307657"/>
                  </a:lnTo>
                  <a:lnTo>
                    <a:pt x="1181430" y="285559"/>
                  </a:lnTo>
                  <a:lnTo>
                    <a:pt x="1137196" y="277850"/>
                  </a:lnTo>
                  <a:lnTo>
                    <a:pt x="990422" y="277850"/>
                  </a:lnTo>
                  <a:lnTo>
                    <a:pt x="990422" y="346519"/>
                  </a:lnTo>
                  <a:lnTo>
                    <a:pt x="1129487" y="346519"/>
                  </a:lnTo>
                  <a:lnTo>
                    <a:pt x="1142923" y="347395"/>
                  </a:lnTo>
                  <a:lnTo>
                    <a:pt x="1185468" y="367766"/>
                  </a:lnTo>
                  <a:lnTo>
                    <a:pt x="1206919" y="409829"/>
                  </a:lnTo>
                  <a:lnTo>
                    <a:pt x="1212062" y="451866"/>
                  </a:lnTo>
                  <a:lnTo>
                    <a:pt x="1211783" y="461314"/>
                  </a:lnTo>
                  <a:lnTo>
                    <a:pt x="1204912" y="504266"/>
                  </a:lnTo>
                  <a:lnTo>
                    <a:pt x="1193685" y="534352"/>
                  </a:lnTo>
                  <a:lnTo>
                    <a:pt x="990422" y="534352"/>
                  </a:lnTo>
                  <a:lnTo>
                    <a:pt x="990422" y="601510"/>
                  </a:lnTo>
                  <a:lnTo>
                    <a:pt x="1231976" y="601510"/>
                  </a:lnTo>
                  <a:lnTo>
                    <a:pt x="1240307" y="583120"/>
                  </a:lnTo>
                  <a:lnTo>
                    <a:pt x="1252969" y="545261"/>
                  </a:lnTo>
                  <a:lnTo>
                    <a:pt x="1261935" y="505752"/>
                  </a:lnTo>
                  <a:lnTo>
                    <a:pt x="1266545" y="467436"/>
                  </a:lnTo>
                  <a:lnTo>
                    <a:pt x="1267117" y="448818"/>
                  </a:lnTo>
                  <a:close/>
                </a:path>
                <a:path w="2752725" h="2151379">
                  <a:moveTo>
                    <a:pt x="1638490" y="523938"/>
                  </a:moveTo>
                  <a:lnTo>
                    <a:pt x="1485620" y="523938"/>
                  </a:lnTo>
                  <a:lnTo>
                    <a:pt x="1485620" y="593788"/>
                  </a:lnTo>
                  <a:lnTo>
                    <a:pt x="1485620" y="634428"/>
                  </a:lnTo>
                  <a:lnTo>
                    <a:pt x="1540675" y="634428"/>
                  </a:lnTo>
                  <a:lnTo>
                    <a:pt x="1540675" y="593788"/>
                  </a:lnTo>
                  <a:lnTo>
                    <a:pt x="1638490" y="593788"/>
                  </a:lnTo>
                  <a:lnTo>
                    <a:pt x="1638490" y="523938"/>
                  </a:lnTo>
                  <a:close/>
                </a:path>
                <a:path w="2752725" h="2151379">
                  <a:moveTo>
                    <a:pt x="1754606" y="1103757"/>
                  </a:moveTo>
                  <a:lnTo>
                    <a:pt x="1590954" y="1038136"/>
                  </a:lnTo>
                  <a:lnTo>
                    <a:pt x="1529918" y="1013650"/>
                  </a:lnTo>
                  <a:lnTo>
                    <a:pt x="1485620" y="1013650"/>
                  </a:lnTo>
                  <a:lnTo>
                    <a:pt x="1485620" y="1067092"/>
                  </a:lnTo>
                  <a:lnTo>
                    <a:pt x="1485620" y="1163294"/>
                  </a:lnTo>
                  <a:lnTo>
                    <a:pt x="1410754" y="1163294"/>
                  </a:lnTo>
                  <a:lnTo>
                    <a:pt x="1410754" y="1233487"/>
                  </a:lnTo>
                  <a:lnTo>
                    <a:pt x="1540675" y="1233487"/>
                  </a:lnTo>
                  <a:lnTo>
                    <a:pt x="1540675" y="1089583"/>
                  </a:lnTo>
                  <a:lnTo>
                    <a:pt x="1754606" y="1177010"/>
                  </a:lnTo>
                  <a:lnTo>
                    <a:pt x="1754606" y="1103757"/>
                  </a:lnTo>
                  <a:close/>
                </a:path>
                <a:path w="2752725" h="2151379">
                  <a:moveTo>
                    <a:pt x="1754708" y="1960054"/>
                  </a:moveTo>
                  <a:lnTo>
                    <a:pt x="1580400" y="1960054"/>
                  </a:lnTo>
                  <a:lnTo>
                    <a:pt x="1558886" y="1961781"/>
                  </a:lnTo>
                  <a:lnTo>
                    <a:pt x="1510106" y="1987588"/>
                  </a:lnTo>
                  <a:lnTo>
                    <a:pt x="1487093" y="2041029"/>
                  </a:lnTo>
                  <a:lnTo>
                    <a:pt x="1485620" y="2063877"/>
                  </a:lnTo>
                  <a:lnTo>
                    <a:pt x="1485620" y="2150935"/>
                  </a:lnTo>
                  <a:lnTo>
                    <a:pt x="1540675" y="2150935"/>
                  </a:lnTo>
                  <a:lnTo>
                    <a:pt x="1540675" y="2069973"/>
                  </a:lnTo>
                  <a:lnTo>
                    <a:pt x="1541246" y="2060524"/>
                  </a:lnTo>
                  <a:lnTo>
                    <a:pt x="1568754" y="2030869"/>
                  </a:lnTo>
                  <a:lnTo>
                    <a:pt x="1577352" y="2030260"/>
                  </a:lnTo>
                  <a:lnTo>
                    <a:pt x="1754708" y="2030260"/>
                  </a:lnTo>
                  <a:lnTo>
                    <a:pt x="1754708" y="1960054"/>
                  </a:lnTo>
                  <a:close/>
                </a:path>
                <a:path w="2752725" h="2151379">
                  <a:moveTo>
                    <a:pt x="1754708" y="1819338"/>
                  </a:moveTo>
                  <a:lnTo>
                    <a:pt x="1485620" y="1819338"/>
                  </a:lnTo>
                  <a:lnTo>
                    <a:pt x="1485620" y="1890458"/>
                  </a:lnTo>
                  <a:lnTo>
                    <a:pt x="1485620" y="1914588"/>
                  </a:lnTo>
                  <a:lnTo>
                    <a:pt x="1540675" y="1914588"/>
                  </a:lnTo>
                  <a:lnTo>
                    <a:pt x="1540675" y="1890458"/>
                  </a:lnTo>
                  <a:lnTo>
                    <a:pt x="1754708" y="1890458"/>
                  </a:lnTo>
                  <a:lnTo>
                    <a:pt x="1754708" y="1819338"/>
                  </a:lnTo>
                  <a:close/>
                </a:path>
                <a:path w="2752725" h="2151379">
                  <a:moveTo>
                    <a:pt x="1754708" y="1541818"/>
                  </a:moveTo>
                  <a:lnTo>
                    <a:pt x="1701177" y="1541818"/>
                  </a:lnTo>
                  <a:lnTo>
                    <a:pt x="1696605" y="1572387"/>
                  </a:lnTo>
                  <a:lnTo>
                    <a:pt x="1583448" y="1572387"/>
                  </a:lnTo>
                  <a:lnTo>
                    <a:pt x="1542389" y="1579435"/>
                  </a:lnTo>
                  <a:lnTo>
                    <a:pt x="1500492" y="1616532"/>
                  </a:lnTo>
                  <a:lnTo>
                    <a:pt x="1487322" y="1656080"/>
                  </a:lnTo>
                  <a:lnTo>
                    <a:pt x="1485620" y="1680692"/>
                  </a:lnTo>
                  <a:lnTo>
                    <a:pt x="1485620" y="1757083"/>
                  </a:lnTo>
                  <a:lnTo>
                    <a:pt x="1540675" y="1757083"/>
                  </a:lnTo>
                  <a:lnTo>
                    <a:pt x="1540675" y="1685353"/>
                  </a:lnTo>
                  <a:lnTo>
                    <a:pt x="1541246" y="1675371"/>
                  </a:lnTo>
                  <a:lnTo>
                    <a:pt x="1570913" y="1643189"/>
                  </a:lnTo>
                  <a:lnTo>
                    <a:pt x="1580400" y="1642592"/>
                  </a:lnTo>
                  <a:lnTo>
                    <a:pt x="1699653" y="1642592"/>
                  </a:lnTo>
                  <a:lnTo>
                    <a:pt x="1699653" y="1772323"/>
                  </a:lnTo>
                  <a:lnTo>
                    <a:pt x="1754708" y="1772323"/>
                  </a:lnTo>
                  <a:lnTo>
                    <a:pt x="1754708" y="1642592"/>
                  </a:lnTo>
                  <a:lnTo>
                    <a:pt x="1754708" y="1572387"/>
                  </a:lnTo>
                  <a:lnTo>
                    <a:pt x="1754708" y="1541818"/>
                  </a:lnTo>
                  <a:close/>
                </a:path>
                <a:path w="2752725" h="2151379">
                  <a:moveTo>
                    <a:pt x="1754708" y="291655"/>
                  </a:moveTo>
                  <a:lnTo>
                    <a:pt x="1580400" y="291655"/>
                  </a:lnTo>
                  <a:lnTo>
                    <a:pt x="1558886" y="293382"/>
                  </a:lnTo>
                  <a:lnTo>
                    <a:pt x="1510106" y="319189"/>
                  </a:lnTo>
                  <a:lnTo>
                    <a:pt x="1487093" y="372630"/>
                  </a:lnTo>
                  <a:lnTo>
                    <a:pt x="1485620" y="395478"/>
                  </a:lnTo>
                  <a:lnTo>
                    <a:pt x="1485620" y="482536"/>
                  </a:lnTo>
                  <a:lnTo>
                    <a:pt x="1540675" y="482536"/>
                  </a:lnTo>
                  <a:lnTo>
                    <a:pt x="1540675" y="401574"/>
                  </a:lnTo>
                  <a:lnTo>
                    <a:pt x="1541246" y="392125"/>
                  </a:lnTo>
                  <a:lnTo>
                    <a:pt x="1568754" y="362470"/>
                  </a:lnTo>
                  <a:lnTo>
                    <a:pt x="1577352" y="361861"/>
                  </a:lnTo>
                  <a:lnTo>
                    <a:pt x="1754708" y="361861"/>
                  </a:lnTo>
                  <a:lnTo>
                    <a:pt x="1754708" y="291655"/>
                  </a:lnTo>
                  <a:close/>
                </a:path>
                <a:path w="2752725" h="2151379">
                  <a:moveTo>
                    <a:pt x="1754708" y="21437"/>
                  </a:moveTo>
                  <a:lnTo>
                    <a:pt x="1722602" y="21437"/>
                  </a:lnTo>
                  <a:lnTo>
                    <a:pt x="1634845" y="81648"/>
                  </a:lnTo>
                  <a:lnTo>
                    <a:pt x="1485620" y="3149"/>
                  </a:lnTo>
                  <a:lnTo>
                    <a:pt x="1485620" y="82486"/>
                  </a:lnTo>
                  <a:lnTo>
                    <a:pt x="1572882" y="122529"/>
                  </a:lnTo>
                  <a:lnTo>
                    <a:pt x="1485620" y="177165"/>
                  </a:lnTo>
                  <a:lnTo>
                    <a:pt x="1485620" y="256514"/>
                  </a:lnTo>
                  <a:lnTo>
                    <a:pt x="1665782" y="134404"/>
                  </a:lnTo>
                  <a:lnTo>
                    <a:pt x="1699653" y="111442"/>
                  </a:lnTo>
                  <a:lnTo>
                    <a:pt x="1699653" y="233553"/>
                  </a:lnTo>
                  <a:lnTo>
                    <a:pt x="1754708" y="233553"/>
                  </a:lnTo>
                  <a:lnTo>
                    <a:pt x="1754708" y="111442"/>
                  </a:lnTo>
                  <a:lnTo>
                    <a:pt x="1754708" y="21437"/>
                  </a:lnTo>
                  <a:close/>
                </a:path>
                <a:path w="2752725" h="2151379">
                  <a:moveTo>
                    <a:pt x="1760791" y="1415135"/>
                  </a:moveTo>
                  <a:lnTo>
                    <a:pt x="1759966" y="1396847"/>
                  </a:lnTo>
                  <a:lnTo>
                    <a:pt x="1759889" y="1395844"/>
                  </a:lnTo>
                  <a:lnTo>
                    <a:pt x="1759813" y="1395323"/>
                  </a:lnTo>
                  <a:lnTo>
                    <a:pt x="1757349" y="1378458"/>
                  </a:lnTo>
                  <a:lnTo>
                    <a:pt x="1739265" y="1332407"/>
                  </a:lnTo>
                  <a:lnTo>
                    <a:pt x="1707261" y="1301699"/>
                  </a:lnTo>
                  <a:lnTo>
                    <a:pt x="1707261" y="1425803"/>
                  </a:lnTo>
                  <a:lnTo>
                    <a:pt x="1707235" y="1426857"/>
                  </a:lnTo>
                  <a:lnTo>
                    <a:pt x="1707108" y="1430375"/>
                  </a:lnTo>
                  <a:lnTo>
                    <a:pt x="1706981" y="1434096"/>
                  </a:lnTo>
                  <a:lnTo>
                    <a:pt x="1707261" y="1425803"/>
                  </a:lnTo>
                  <a:lnTo>
                    <a:pt x="1707261" y="1301699"/>
                  </a:lnTo>
                  <a:lnTo>
                    <a:pt x="1706384" y="1301102"/>
                  </a:lnTo>
                  <a:lnTo>
                    <a:pt x="1706384" y="1409763"/>
                  </a:lnTo>
                  <a:lnTo>
                    <a:pt x="1703641" y="1395844"/>
                  </a:lnTo>
                  <a:lnTo>
                    <a:pt x="1703717" y="1396225"/>
                  </a:lnTo>
                  <a:lnTo>
                    <a:pt x="1703844" y="1396847"/>
                  </a:lnTo>
                  <a:lnTo>
                    <a:pt x="1706384" y="1409763"/>
                  </a:lnTo>
                  <a:lnTo>
                    <a:pt x="1706384" y="1301102"/>
                  </a:lnTo>
                  <a:lnTo>
                    <a:pt x="1705737" y="1300645"/>
                  </a:lnTo>
                  <a:lnTo>
                    <a:pt x="1691411" y="1293520"/>
                  </a:lnTo>
                  <a:lnTo>
                    <a:pt x="1675777" y="1288262"/>
                  </a:lnTo>
                  <a:lnTo>
                    <a:pt x="1658683" y="1284998"/>
                  </a:lnTo>
                  <a:lnTo>
                    <a:pt x="1640014" y="1283881"/>
                  </a:lnTo>
                  <a:lnTo>
                    <a:pt x="1485620" y="1283881"/>
                  </a:lnTo>
                  <a:lnTo>
                    <a:pt x="1485620" y="1354074"/>
                  </a:lnTo>
                  <a:lnTo>
                    <a:pt x="1643062" y="1354074"/>
                  </a:lnTo>
                  <a:lnTo>
                    <a:pt x="1658035" y="1355242"/>
                  </a:lnTo>
                  <a:lnTo>
                    <a:pt x="1692021" y="1373886"/>
                  </a:lnTo>
                  <a:lnTo>
                    <a:pt x="1701634" y="1390777"/>
                  </a:lnTo>
                  <a:lnTo>
                    <a:pt x="1698117" y="1392174"/>
                  </a:lnTo>
                  <a:lnTo>
                    <a:pt x="1692021" y="1395323"/>
                  </a:lnTo>
                  <a:lnTo>
                    <a:pt x="1684312" y="1396847"/>
                  </a:lnTo>
                  <a:lnTo>
                    <a:pt x="1675168" y="1399895"/>
                  </a:lnTo>
                  <a:lnTo>
                    <a:pt x="1485620" y="1437995"/>
                  </a:lnTo>
                  <a:lnTo>
                    <a:pt x="1485620" y="1509814"/>
                  </a:lnTo>
                  <a:lnTo>
                    <a:pt x="1667548" y="1468564"/>
                  </a:lnTo>
                  <a:lnTo>
                    <a:pt x="1704403" y="1447558"/>
                  </a:lnTo>
                  <a:lnTo>
                    <a:pt x="1705635" y="1446187"/>
                  </a:lnTo>
                  <a:lnTo>
                    <a:pt x="1704695" y="1452422"/>
                  </a:lnTo>
                  <a:lnTo>
                    <a:pt x="1693265" y="1495259"/>
                  </a:lnTo>
                  <a:lnTo>
                    <a:pt x="1688973" y="1506664"/>
                  </a:lnTo>
                  <a:lnTo>
                    <a:pt x="1740890" y="1520482"/>
                  </a:lnTo>
                  <a:lnTo>
                    <a:pt x="1753616" y="1478597"/>
                  </a:lnTo>
                  <a:lnTo>
                    <a:pt x="1759648" y="1439151"/>
                  </a:lnTo>
                  <a:lnTo>
                    <a:pt x="1760537" y="1425803"/>
                  </a:lnTo>
                  <a:lnTo>
                    <a:pt x="1760791" y="1415135"/>
                  </a:lnTo>
                  <a:close/>
                </a:path>
                <a:path w="2752725" h="2151379">
                  <a:moveTo>
                    <a:pt x="1847862" y="682688"/>
                  </a:moveTo>
                  <a:lnTo>
                    <a:pt x="1485620" y="682688"/>
                  </a:lnTo>
                  <a:lnTo>
                    <a:pt x="1485620" y="751268"/>
                  </a:lnTo>
                  <a:lnTo>
                    <a:pt x="1485620" y="870648"/>
                  </a:lnTo>
                  <a:lnTo>
                    <a:pt x="1540675" y="870648"/>
                  </a:lnTo>
                  <a:lnTo>
                    <a:pt x="1540675" y="751268"/>
                  </a:lnTo>
                  <a:lnTo>
                    <a:pt x="1847862" y="751268"/>
                  </a:lnTo>
                  <a:lnTo>
                    <a:pt x="1847862" y="682688"/>
                  </a:lnTo>
                  <a:close/>
                </a:path>
                <a:path w="2752725" h="2151379">
                  <a:moveTo>
                    <a:pt x="2133701" y="1471358"/>
                  </a:moveTo>
                  <a:lnTo>
                    <a:pt x="1980920" y="1471358"/>
                  </a:lnTo>
                  <a:lnTo>
                    <a:pt x="1980920" y="1541208"/>
                  </a:lnTo>
                  <a:lnTo>
                    <a:pt x="1980920" y="1584388"/>
                  </a:lnTo>
                  <a:lnTo>
                    <a:pt x="2035873" y="1584388"/>
                  </a:lnTo>
                  <a:lnTo>
                    <a:pt x="2035873" y="1541208"/>
                  </a:lnTo>
                  <a:lnTo>
                    <a:pt x="2133701" y="1541208"/>
                  </a:lnTo>
                  <a:lnTo>
                    <a:pt x="2133701" y="1471358"/>
                  </a:lnTo>
                  <a:close/>
                </a:path>
                <a:path w="2752725" h="2151379">
                  <a:moveTo>
                    <a:pt x="2249805" y="372529"/>
                  </a:moveTo>
                  <a:lnTo>
                    <a:pt x="2087206" y="308419"/>
                  </a:lnTo>
                  <a:lnTo>
                    <a:pt x="2025116" y="283946"/>
                  </a:lnTo>
                  <a:lnTo>
                    <a:pt x="1980819" y="283946"/>
                  </a:lnTo>
                  <a:lnTo>
                    <a:pt x="1980819" y="335851"/>
                  </a:lnTo>
                  <a:lnTo>
                    <a:pt x="1980819" y="432054"/>
                  </a:lnTo>
                  <a:lnTo>
                    <a:pt x="1905952" y="432054"/>
                  </a:lnTo>
                  <a:lnTo>
                    <a:pt x="1905952" y="502259"/>
                  </a:lnTo>
                  <a:lnTo>
                    <a:pt x="2035873" y="502259"/>
                  </a:lnTo>
                  <a:lnTo>
                    <a:pt x="2035873" y="358660"/>
                  </a:lnTo>
                  <a:lnTo>
                    <a:pt x="2249805" y="447294"/>
                  </a:lnTo>
                  <a:lnTo>
                    <a:pt x="2249805" y="372529"/>
                  </a:lnTo>
                  <a:close/>
                </a:path>
                <a:path w="2752725" h="2151379">
                  <a:moveTo>
                    <a:pt x="2249906" y="1781467"/>
                  </a:moveTo>
                  <a:lnTo>
                    <a:pt x="2119985" y="1781467"/>
                  </a:lnTo>
                  <a:lnTo>
                    <a:pt x="2112365" y="1779943"/>
                  </a:lnTo>
                  <a:lnTo>
                    <a:pt x="2104644" y="1779943"/>
                  </a:lnTo>
                  <a:lnTo>
                    <a:pt x="2100072" y="1778419"/>
                  </a:lnTo>
                  <a:lnTo>
                    <a:pt x="2100072" y="1833372"/>
                  </a:lnTo>
                  <a:lnTo>
                    <a:pt x="2143772" y="1849615"/>
                  </a:lnTo>
                  <a:lnTo>
                    <a:pt x="2156650" y="1850136"/>
                  </a:lnTo>
                  <a:lnTo>
                    <a:pt x="2249906" y="1850136"/>
                  </a:lnTo>
                  <a:lnTo>
                    <a:pt x="2249906" y="1781467"/>
                  </a:lnTo>
                  <a:close/>
                </a:path>
                <a:path w="2752725" h="2151379">
                  <a:moveTo>
                    <a:pt x="2249906" y="1625828"/>
                  </a:moveTo>
                  <a:lnTo>
                    <a:pt x="2078736" y="1625828"/>
                  </a:lnTo>
                  <a:lnTo>
                    <a:pt x="2056980" y="1627543"/>
                  </a:lnTo>
                  <a:lnTo>
                    <a:pt x="2020874" y="1641259"/>
                  </a:lnTo>
                  <a:lnTo>
                    <a:pt x="1995068" y="1669300"/>
                  </a:lnTo>
                  <a:lnTo>
                    <a:pt x="1982393" y="1708848"/>
                  </a:lnTo>
                  <a:lnTo>
                    <a:pt x="1980920" y="1732597"/>
                  </a:lnTo>
                  <a:lnTo>
                    <a:pt x="1980920" y="1848612"/>
                  </a:lnTo>
                  <a:lnTo>
                    <a:pt x="2035873" y="1848612"/>
                  </a:lnTo>
                  <a:lnTo>
                    <a:pt x="2035873" y="1738693"/>
                  </a:lnTo>
                  <a:lnTo>
                    <a:pt x="2036457" y="1728127"/>
                  </a:lnTo>
                  <a:lnTo>
                    <a:pt x="2066124" y="1696618"/>
                  </a:lnTo>
                  <a:lnTo>
                    <a:pt x="2075599" y="1696021"/>
                  </a:lnTo>
                  <a:lnTo>
                    <a:pt x="2249906" y="1696021"/>
                  </a:lnTo>
                  <a:lnTo>
                    <a:pt x="2249906" y="1625828"/>
                  </a:lnTo>
                  <a:close/>
                </a:path>
                <a:path w="2752725" h="2151379">
                  <a:moveTo>
                    <a:pt x="2249906" y="1038136"/>
                  </a:moveTo>
                  <a:lnTo>
                    <a:pt x="2075688" y="1038136"/>
                  </a:lnTo>
                  <a:lnTo>
                    <a:pt x="2054161" y="1039850"/>
                  </a:lnTo>
                  <a:lnTo>
                    <a:pt x="2005304" y="1065568"/>
                  </a:lnTo>
                  <a:lnTo>
                    <a:pt x="1982368" y="1119009"/>
                  </a:lnTo>
                  <a:lnTo>
                    <a:pt x="1980920" y="1141857"/>
                  </a:lnTo>
                  <a:lnTo>
                    <a:pt x="1980920" y="1227391"/>
                  </a:lnTo>
                  <a:lnTo>
                    <a:pt x="2035873" y="1227391"/>
                  </a:lnTo>
                  <a:lnTo>
                    <a:pt x="2035873" y="1146429"/>
                  </a:lnTo>
                  <a:lnTo>
                    <a:pt x="2036457" y="1137843"/>
                  </a:lnTo>
                  <a:lnTo>
                    <a:pt x="2063978" y="1108900"/>
                  </a:lnTo>
                  <a:lnTo>
                    <a:pt x="2072551" y="1108329"/>
                  </a:lnTo>
                  <a:lnTo>
                    <a:pt x="2249906" y="1108329"/>
                  </a:lnTo>
                  <a:lnTo>
                    <a:pt x="2249906" y="1038136"/>
                  </a:lnTo>
                  <a:close/>
                </a:path>
                <a:path w="2752725" h="2151379">
                  <a:moveTo>
                    <a:pt x="2249906" y="535876"/>
                  </a:moveTo>
                  <a:lnTo>
                    <a:pt x="2135581" y="615035"/>
                  </a:lnTo>
                  <a:lnTo>
                    <a:pt x="1980920" y="534352"/>
                  </a:lnTo>
                  <a:lnTo>
                    <a:pt x="1980920" y="612178"/>
                  </a:lnTo>
                  <a:lnTo>
                    <a:pt x="2074202" y="657517"/>
                  </a:lnTo>
                  <a:lnTo>
                    <a:pt x="1980920" y="722096"/>
                  </a:lnTo>
                  <a:lnTo>
                    <a:pt x="1980920" y="799909"/>
                  </a:lnTo>
                  <a:lnTo>
                    <a:pt x="2065655" y="741730"/>
                  </a:lnTo>
                  <a:lnTo>
                    <a:pt x="2066925" y="744588"/>
                  </a:lnTo>
                  <a:lnTo>
                    <a:pt x="2075078" y="757199"/>
                  </a:lnTo>
                  <a:lnTo>
                    <a:pt x="2108136" y="781532"/>
                  </a:lnTo>
                  <a:lnTo>
                    <a:pt x="2159698" y="789241"/>
                  </a:lnTo>
                  <a:lnTo>
                    <a:pt x="2249906" y="789241"/>
                  </a:lnTo>
                  <a:lnTo>
                    <a:pt x="2249906" y="722096"/>
                  </a:lnTo>
                  <a:lnTo>
                    <a:pt x="2130653" y="722096"/>
                  </a:lnTo>
                  <a:lnTo>
                    <a:pt x="2119807" y="720953"/>
                  </a:lnTo>
                  <a:lnTo>
                    <a:pt x="2110219" y="717524"/>
                  </a:lnTo>
                  <a:lnTo>
                    <a:pt x="2105622" y="714298"/>
                  </a:lnTo>
                  <a:lnTo>
                    <a:pt x="2120887" y="703808"/>
                  </a:lnTo>
                  <a:lnTo>
                    <a:pt x="2174303" y="667131"/>
                  </a:lnTo>
                  <a:lnTo>
                    <a:pt x="2249906" y="615226"/>
                  </a:lnTo>
                  <a:lnTo>
                    <a:pt x="2249906" y="535876"/>
                  </a:lnTo>
                  <a:close/>
                </a:path>
                <a:path w="2752725" h="2151379">
                  <a:moveTo>
                    <a:pt x="2251430" y="1418183"/>
                  </a:moveTo>
                  <a:lnTo>
                    <a:pt x="2237346" y="1373581"/>
                  </a:lnTo>
                  <a:lnTo>
                    <a:pt x="2200618" y="1344168"/>
                  </a:lnTo>
                  <a:lnTo>
                    <a:pt x="2181136" y="1338834"/>
                  </a:lnTo>
                  <a:lnTo>
                    <a:pt x="2181136" y="1337310"/>
                  </a:lnTo>
                  <a:lnTo>
                    <a:pt x="2249906" y="1320457"/>
                  </a:lnTo>
                  <a:lnTo>
                    <a:pt x="2249906" y="1256347"/>
                  </a:lnTo>
                  <a:lnTo>
                    <a:pt x="2149170" y="1276692"/>
                  </a:lnTo>
                  <a:lnTo>
                    <a:pt x="2138324" y="1278153"/>
                  </a:lnTo>
                  <a:lnTo>
                    <a:pt x="2127478" y="1279017"/>
                  </a:lnTo>
                  <a:lnTo>
                    <a:pt x="2116937" y="1279309"/>
                  </a:lnTo>
                  <a:lnTo>
                    <a:pt x="1980920" y="1279309"/>
                  </a:lnTo>
                  <a:lnTo>
                    <a:pt x="1980920" y="1407515"/>
                  </a:lnTo>
                  <a:lnTo>
                    <a:pt x="2035886" y="1407515"/>
                  </a:lnTo>
                  <a:lnTo>
                    <a:pt x="2035886" y="1347978"/>
                  </a:lnTo>
                  <a:lnTo>
                    <a:pt x="2144471" y="1347978"/>
                  </a:lnTo>
                  <a:lnTo>
                    <a:pt x="2177694" y="1373314"/>
                  </a:lnTo>
                  <a:lnTo>
                    <a:pt x="2188756" y="1415135"/>
                  </a:lnTo>
                  <a:lnTo>
                    <a:pt x="2188756" y="1431899"/>
                  </a:lnTo>
                  <a:lnTo>
                    <a:pt x="2187232" y="1436471"/>
                  </a:lnTo>
                  <a:lnTo>
                    <a:pt x="2251430" y="1436471"/>
                  </a:lnTo>
                  <a:lnTo>
                    <a:pt x="2251430" y="1418183"/>
                  </a:lnTo>
                  <a:close/>
                </a:path>
                <a:path w="2752725" h="2151379">
                  <a:moveTo>
                    <a:pt x="2252954" y="943457"/>
                  </a:moveTo>
                  <a:lnTo>
                    <a:pt x="2240699" y="895362"/>
                  </a:lnTo>
                  <a:lnTo>
                    <a:pt x="2204034" y="866698"/>
                  </a:lnTo>
                  <a:lnTo>
                    <a:pt x="2167331" y="860971"/>
                  </a:lnTo>
                  <a:lnTo>
                    <a:pt x="1980920" y="860971"/>
                  </a:lnTo>
                  <a:lnTo>
                    <a:pt x="1980920" y="978509"/>
                  </a:lnTo>
                  <a:lnTo>
                    <a:pt x="2035886" y="978509"/>
                  </a:lnTo>
                  <a:lnTo>
                    <a:pt x="2035886" y="931265"/>
                  </a:lnTo>
                  <a:lnTo>
                    <a:pt x="2162759" y="931265"/>
                  </a:lnTo>
                  <a:lnTo>
                    <a:pt x="2196376" y="951077"/>
                  </a:lnTo>
                  <a:lnTo>
                    <a:pt x="2196185" y="977760"/>
                  </a:lnTo>
                  <a:lnTo>
                    <a:pt x="2195728" y="985786"/>
                  </a:lnTo>
                  <a:lnTo>
                    <a:pt x="2194852" y="993838"/>
                  </a:lnTo>
                  <a:lnTo>
                    <a:pt x="2246858" y="995362"/>
                  </a:lnTo>
                  <a:lnTo>
                    <a:pt x="2248865" y="987602"/>
                  </a:lnTo>
                  <a:lnTo>
                    <a:pt x="2250287" y="980427"/>
                  </a:lnTo>
                  <a:lnTo>
                    <a:pt x="2251151" y="973848"/>
                  </a:lnTo>
                  <a:lnTo>
                    <a:pt x="2251430" y="967841"/>
                  </a:lnTo>
                  <a:lnTo>
                    <a:pt x="2252954" y="960221"/>
                  </a:lnTo>
                  <a:lnTo>
                    <a:pt x="2252954" y="943457"/>
                  </a:lnTo>
                  <a:close/>
                </a:path>
                <a:path w="2752725" h="2151379">
                  <a:moveTo>
                    <a:pt x="2659481" y="1488376"/>
                  </a:moveTo>
                  <a:lnTo>
                    <a:pt x="2618422" y="1471790"/>
                  </a:lnTo>
                  <a:lnTo>
                    <a:pt x="2586139" y="1468564"/>
                  </a:lnTo>
                  <a:lnTo>
                    <a:pt x="2476119" y="1468564"/>
                  </a:lnTo>
                  <a:lnTo>
                    <a:pt x="2476119" y="1537246"/>
                  </a:lnTo>
                  <a:lnTo>
                    <a:pt x="2607792" y="1537246"/>
                  </a:lnTo>
                  <a:lnTo>
                    <a:pt x="2618054" y="1537436"/>
                  </a:lnTo>
                  <a:lnTo>
                    <a:pt x="2659481" y="1546390"/>
                  </a:lnTo>
                  <a:lnTo>
                    <a:pt x="2659481" y="1488376"/>
                  </a:lnTo>
                  <a:close/>
                </a:path>
                <a:path w="2752725" h="2151379">
                  <a:moveTo>
                    <a:pt x="2745105" y="1107097"/>
                  </a:moveTo>
                  <a:lnTo>
                    <a:pt x="2531084" y="1107097"/>
                  </a:lnTo>
                  <a:lnTo>
                    <a:pt x="2531084" y="1058837"/>
                  </a:lnTo>
                  <a:lnTo>
                    <a:pt x="2476119" y="1058837"/>
                  </a:lnTo>
                  <a:lnTo>
                    <a:pt x="2476119" y="1107097"/>
                  </a:lnTo>
                  <a:lnTo>
                    <a:pt x="2476119" y="1176947"/>
                  </a:lnTo>
                  <a:lnTo>
                    <a:pt x="2476119" y="1289977"/>
                  </a:lnTo>
                  <a:lnTo>
                    <a:pt x="2531084" y="1289977"/>
                  </a:lnTo>
                  <a:lnTo>
                    <a:pt x="2531084" y="1176947"/>
                  </a:lnTo>
                  <a:lnTo>
                    <a:pt x="2745105" y="1176947"/>
                  </a:lnTo>
                  <a:lnTo>
                    <a:pt x="2745105" y="1107097"/>
                  </a:lnTo>
                  <a:close/>
                </a:path>
                <a:path w="2752725" h="2151379">
                  <a:moveTo>
                    <a:pt x="2745105" y="784669"/>
                  </a:moveTo>
                  <a:lnTo>
                    <a:pt x="2576995" y="784669"/>
                  </a:lnTo>
                  <a:lnTo>
                    <a:pt x="2553474" y="786371"/>
                  </a:lnTo>
                  <a:lnTo>
                    <a:pt x="2516174" y="799465"/>
                  </a:lnTo>
                  <a:lnTo>
                    <a:pt x="2482227" y="844778"/>
                  </a:lnTo>
                  <a:lnTo>
                    <a:pt x="2476119" y="891540"/>
                  </a:lnTo>
                  <a:lnTo>
                    <a:pt x="2476119" y="1007554"/>
                  </a:lnTo>
                  <a:lnTo>
                    <a:pt x="2745105" y="1007554"/>
                  </a:lnTo>
                  <a:lnTo>
                    <a:pt x="2745105" y="937361"/>
                  </a:lnTo>
                  <a:lnTo>
                    <a:pt x="2531084" y="937361"/>
                  </a:lnTo>
                  <a:lnTo>
                    <a:pt x="2531084" y="890016"/>
                  </a:lnTo>
                  <a:lnTo>
                    <a:pt x="2554046" y="857161"/>
                  </a:lnTo>
                  <a:lnTo>
                    <a:pt x="2745105" y="853351"/>
                  </a:lnTo>
                  <a:lnTo>
                    <a:pt x="2745105" y="784669"/>
                  </a:lnTo>
                  <a:close/>
                </a:path>
                <a:path w="2752725" h="2151379">
                  <a:moveTo>
                    <a:pt x="2745105" y="184785"/>
                  </a:moveTo>
                  <a:lnTo>
                    <a:pt x="2592235" y="184785"/>
                  </a:lnTo>
                  <a:lnTo>
                    <a:pt x="2563952" y="186791"/>
                  </a:lnTo>
                  <a:lnTo>
                    <a:pt x="2517698" y="202793"/>
                  </a:lnTo>
                  <a:lnTo>
                    <a:pt x="2486545" y="234594"/>
                  </a:lnTo>
                  <a:lnTo>
                    <a:pt x="2470505" y="281012"/>
                  </a:lnTo>
                  <a:lnTo>
                    <a:pt x="2468499" y="309943"/>
                  </a:lnTo>
                  <a:lnTo>
                    <a:pt x="2468588" y="312991"/>
                  </a:lnTo>
                  <a:lnTo>
                    <a:pt x="2468765" y="320255"/>
                  </a:lnTo>
                  <a:lnTo>
                    <a:pt x="2472956" y="364121"/>
                  </a:lnTo>
                  <a:lnTo>
                    <a:pt x="2481694" y="407212"/>
                  </a:lnTo>
                  <a:lnTo>
                    <a:pt x="2481808" y="407581"/>
                  </a:lnTo>
                  <a:lnTo>
                    <a:pt x="2484501" y="417195"/>
                  </a:lnTo>
                  <a:lnTo>
                    <a:pt x="2487320" y="426580"/>
                  </a:lnTo>
                  <a:lnTo>
                    <a:pt x="2489835" y="435102"/>
                  </a:lnTo>
                  <a:lnTo>
                    <a:pt x="2541841" y="421386"/>
                  </a:lnTo>
                  <a:lnTo>
                    <a:pt x="2538793" y="415290"/>
                  </a:lnTo>
                  <a:lnTo>
                    <a:pt x="2537269" y="407581"/>
                  </a:lnTo>
                  <a:lnTo>
                    <a:pt x="2534221" y="399961"/>
                  </a:lnTo>
                  <a:lnTo>
                    <a:pt x="2532697" y="392341"/>
                  </a:lnTo>
                  <a:lnTo>
                    <a:pt x="2529560" y="384721"/>
                  </a:lnTo>
                  <a:lnTo>
                    <a:pt x="2529560" y="378625"/>
                  </a:lnTo>
                  <a:lnTo>
                    <a:pt x="2531084" y="378625"/>
                  </a:lnTo>
                  <a:lnTo>
                    <a:pt x="2531084" y="380149"/>
                  </a:lnTo>
                  <a:lnTo>
                    <a:pt x="2532697" y="380149"/>
                  </a:lnTo>
                  <a:lnTo>
                    <a:pt x="2532697" y="381673"/>
                  </a:lnTo>
                  <a:lnTo>
                    <a:pt x="2537828" y="386219"/>
                  </a:lnTo>
                  <a:lnTo>
                    <a:pt x="2575649" y="404152"/>
                  </a:lnTo>
                  <a:lnTo>
                    <a:pt x="2745105" y="424434"/>
                  </a:lnTo>
                  <a:lnTo>
                    <a:pt x="2745105" y="378625"/>
                  </a:lnTo>
                  <a:lnTo>
                    <a:pt x="2745105" y="355765"/>
                  </a:lnTo>
                  <a:lnTo>
                    <a:pt x="2584615" y="338899"/>
                  </a:lnTo>
                  <a:lnTo>
                    <a:pt x="2541841" y="325183"/>
                  </a:lnTo>
                  <a:lnTo>
                    <a:pt x="2526512" y="296227"/>
                  </a:lnTo>
                  <a:lnTo>
                    <a:pt x="2527389" y="286702"/>
                  </a:lnTo>
                  <a:lnTo>
                    <a:pt x="2559037" y="257467"/>
                  </a:lnTo>
                  <a:lnTo>
                    <a:pt x="2583091" y="254990"/>
                  </a:lnTo>
                  <a:lnTo>
                    <a:pt x="2690050" y="254990"/>
                  </a:lnTo>
                  <a:lnTo>
                    <a:pt x="2690050" y="302323"/>
                  </a:lnTo>
                  <a:lnTo>
                    <a:pt x="2745105" y="302323"/>
                  </a:lnTo>
                  <a:lnTo>
                    <a:pt x="2745105" y="254990"/>
                  </a:lnTo>
                  <a:lnTo>
                    <a:pt x="2745105" y="184785"/>
                  </a:lnTo>
                  <a:close/>
                </a:path>
                <a:path w="2752725" h="2151379">
                  <a:moveTo>
                    <a:pt x="2748153" y="1958530"/>
                  </a:moveTo>
                  <a:lnTo>
                    <a:pt x="2735262" y="1910664"/>
                  </a:lnTo>
                  <a:lnTo>
                    <a:pt x="2699054" y="1883194"/>
                  </a:lnTo>
                  <a:lnTo>
                    <a:pt x="2662618" y="1877669"/>
                  </a:lnTo>
                  <a:lnTo>
                    <a:pt x="2586139" y="1877669"/>
                  </a:lnTo>
                  <a:lnTo>
                    <a:pt x="2572410" y="1877479"/>
                  </a:lnTo>
                  <a:lnTo>
                    <a:pt x="2531084" y="1870049"/>
                  </a:lnTo>
                  <a:lnTo>
                    <a:pt x="2531084" y="1836420"/>
                  </a:lnTo>
                  <a:lnTo>
                    <a:pt x="2554046" y="1802130"/>
                  </a:lnTo>
                  <a:lnTo>
                    <a:pt x="2572423" y="1799844"/>
                  </a:lnTo>
                  <a:lnTo>
                    <a:pt x="2745105" y="1799844"/>
                  </a:lnTo>
                  <a:lnTo>
                    <a:pt x="2745105" y="1729549"/>
                  </a:lnTo>
                  <a:lnTo>
                    <a:pt x="2576995" y="1729549"/>
                  </a:lnTo>
                  <a:lnTo>
                    <a:pt x="2553474" y="1731276"/>
                  </a:lnTo>
                  <a:lnTo>
                    <a:pt x="2516174" y="1745030"/>
                  </a:lnTo>
                  <a:lnTo>
                    <a:pt x="2482227" y="1789899"/>
                  </a:lnTo>
                  <a:lnTo>
                    <a:pt x="2476119" y="1836420"/>
                  </a:lnTo>
                  <a:lnTo>
                    <a:pt x="2476119" y="1972246"/>
                  </a:lnTo>
                  <a:lnTo>
                    <a:pt x="2531084" y="1972246"/>
                  </a:lnTo>
                  <a:lnTo>
                    <a:pt x="2531084" y="1931098"/>
                  </a:lnTo>
                  <a:lnTo>
                    <a:pt x="2537383" y="1934489"/>
                  </a:lnTo>
                  <a:lnTo>
                    <a:pt x="2577363" y="1945195"/>
                  </a:lnTo>
                  <a:lnTo>
                    <a:pt x="2592235" y="1946338"/>
                  </a:lnTo>
                  <a:lnTo>
                    <a:pt x="2657957" y="1946338"/>
                  </a:lnTo>
                  <a:lnTo>
                    <a:pt x="2665704" y="1946897"/>
                  </a:lnTo>
                  <a:lnTo>
                    <a:pt x="2691574" y="1978444"/>
                  </a:lnTo>
                  <a:lnTo>
                    <a:pt x="2691574" y="1993684"/>
                  </a:lnTo>
                  <a:lnTo>
                    <a:pt x="2745105" y="1993684"/>
                  </a:lnTo>
                  <a:lnTo>
                    <a:pt x="2746629" y="1987588"/>
                  </a:lnTo>
                  <a:lnTo>
                    <a:pt x="2746629" y="1981492"/>
                  </a:lnTo>
                  <a:lnTo>
                    <a:pt x="2748153" y="1976920"/>
                  </a:lnTo>
                  <a:lnTo>
                    <a:pt x="2748153" y="1958530"/>
                  </a:lnTo>
                  <a:close/>
                </a:path>
                <a:path w="2752725" h="2151379">
                  <a:moveTo>
                    <a:pt x="2748153" y="717524"/>
                  </a:moveTo>
                  <a:lnTo>
                    <a:pt x="2735262" y="670280"/>
                  </a:lnTo>
                  <a:lnTo>
                    <a:pt x="2699054" y="642137"/>
                  </a:lnTo>
                  <a:lnTo>
                    <a:pt x="2662618" y="636562"/>
                  </a:lnTo>
                  <a:lnTo>
                    <a:pt x="2586139" y="636562"/>
                  </a:lnTo>
                  <a:lnTo>
                    <a:pt x="2572410" y="636371"/>
                  </a:lnTo>
                  <a:lnTo>
                    <a:pt x="2531084" y="628942"/>
                  </a:lnTo>
                  <a:lnTo>
                    <a:pt x="2531084" y="595414"/>
                  </a:lnTo>
                  <a:lnTo>
                    <a:pt x="2554046" y="561022"/>
                  </a:lnTo>
                  <a:lnTo>
                    <a:pt x="2572423" y="558736"/>
                  </a:lnTo>
                  <a:lnTo>
                    <a:pt x="2745105" y="558736"/>
                  </a:lnTo>
                  <a:lnTo>
                    <a:pt x="2745105" y="488543"/>
                  </a:lnTo>
                  <a:lnTo>
                    <a:pt x="2576995" y="488543"/>
                  </a:lnTo>
                  <a:lnTo>
                    <a:pt x="2553474" y="490258"/>
                  </a:lnTo>
                  <a:lnTo>
                    <a:pt x="2516174" y="503974"/>
                  </a:lnTo>
                  <a:lnTo>
                    <a:pt x="2482227" y="548830"/>
                  </a:lnTo>
                  <a:lnTo>
                    <a:pt x="2476119" y="595414"/>
                  </a:lnTo>
                  <a:lnTo>
                    <a:pt x="2476119" y="731240"/>
                  </a:lnTo>
                  <a:lnTo>
                    <a:pt x="2531084" y="731240"/>
                  </a:lnTo>
                  <a:lnTo>
                    <a:pt x="2531084" y="689991"/>
                  </a:lnTo>
                  <a:lnTo>
                    <a:pt x="2537383" y="693394"/>
                  </a:lnTo>
                  <a:lnTo>
                    <a:pt x="2577363" y="704189"/>
                  </a:lnTo>
                  <a:lnTo>
                    <a:pt x="2592235" y="705332"/>
                  </a:lnTo>
                  <a:lnTo>
                    <a:pt x="2657957" y="705332"/>
                  </a:lnTo>
                  <a:lnTo>
                    <a:pt x="2665704" y="705878"/>
                  </a:lnTo>
                  <a:lnTo>
                    <a:pt x="2691574" y="737336"/>
                  </a:lnTo>
                  <a:lnTo>
                    <a:pt x="2691574" y="752576"/>
                  </a:lnTo>
                  <a:lnTo>
                    <a:pt x="2745105" y="752576"/>
                  </a:lnTo>
                  <a:lnTo>
                    <a:pt x="2746629" y="746480"/>
                  </a:lnTo>
                  <a:lnTo>
                    <a:pt x="2746629" y="740384"/>
                  </a:lnTo>
                  <a:lnTo>
                    <a:pt x="2748153" y="735812"/>
                  </a:lnTo>
                  <a:lnTo>
                    <a:pt x="2748153" y="717524"/>
                  </a:lnTo>
                  <a:close/>
                </a:path>
                <a:path w="2752725" h="2151379">
                  <a:moveTo>
                    <a:pt x="2752725" y="1511338"/>
                  </a:moveTo>
                  <a:lnTo>
                    <a:pt x="2748229" y="1460195"/>
                  </a:lnTo>
                  <a:lnTo>
                    <a:pt x="2734627" y="1415694"/>
                  </a:lnTo>
                  <a:lnTo>
                    <a:pt x="2712059" y="1379588"/>
                  </a:lnTo>
                  <a:lnTo>
                    <a:pt x="2679382" y="1354074"/>
                  </a:lnTo>
                  <a:lnTo>
                    <a:pt x="2638552" y="1341221"/>
                  </a:lnTo>
                  <a:lnTo>
                    <a:pt x="2622804" y="1340358"/>
                  </a:lnTo>
                  <a:lnTo>
                    <a:pt x="2476119" y="1340358"/>
                  </a:lnTo>
                  <a:lnTo>
                    <a:pt x="2476119" y="1407515"/>
                  </a:lnTo>
                  <a:lnTo>
                    <a:pt x="2615184" y="1407515"/>
                  </a:lnTo>
                  <a:lnTo>
                    <a:pt x="2628417" y="1408366"/>
                  </a:lnTo>
                  <a:lnTo>
                    <a:pt x="2671178" y="1428686"/>
                  </a:lnTo>
                  <a:lnTo>
                    <a:pt x="2692590" y="1471434"/>
                  </a:lnTo>
                  <a:lnTo>
                    <a:pt x="2692666" y="1471790"/>
                  </a:lnTo>
                  <a:lnTo>
                    <a:pt x="2695473" y="1484579"/>
                  </a:lnTo>
                  <a:lnTo>
                    <a:pt x="2697200" y="1498904"/>
                  </a:lnTo>
                  <a:lnTo>
                    <a:pt x="2697772" y="1514386"/>
                  </a:lnTo>
                  <a:lnTo>
                    <a:pt x="2697480" y="1523796"/>
                  </a:lnTo>
                  <a:lnTo>
                    <a:pt x="2690533" y="1565211"/>
                  </a:lnTo>
                  <a:lnTo>
                    <a:pt x="2679382" y="1595247"/>
                  </a:lnTo>
                  <a:lnTo>
                    <a:pt x="2476119" y="1595247"/>
                  </a:lnTo>
                  <a:lnTo>
                    <a:pt x="2476119" y="1663928"/>
                  </a:lnTo>
                  <a:lnTo>
                    <a:pt x="2717584" y="1663928"/>
                  </a:lnTo>
                  <a:lnTo>
                    <a:pt x="2725978" y="1645361"/>
                  </a:lnTo>
                  <a:lnTo>
                    <a:pt x="2738678" y="1607058"/>
                  </a:lnTo>
                  <a:lnTo>
                    <a:pt x="2747581" y="1567522"/>
                  </a:lnTo>
                  <a:lnTo>
                    <a:pt x="2752153" y="1529676"/>
                  </a:lnTo>
                  <a:lnTo>
                    <a:pt x="2752725" y="1511338"/>
                  </a:lnTo>
                  <a:close/>
                </a:path>
              </a:pathLst>
            </a:custGeom>
            <a:solidFill>
              <a:srgbClr val="FFFFFF"/>
            </a:solidFill>
          </p:spPr>
          <p:txBody>
            <a:bodyPr wrap="square" lIns="0" tIns="0" rIns="0" bIns="0" rtlCol="0"/>
            <a:lstStyle/>
            <a:p>
              <a:endParaRPr/>
            </a:p>
          </p:txBody>
        </p:sp>
      </p:grpSp>
      <p:grpSp>
        <p:nvGrpSpPr>
          <p:cNvPr id="7" name="object 5">
            <a:extLst>
              <a:ext uri="{FF2B5EF4-FFF2-40B4-BE49-F238E27FC236}">
                <a16:creationId xmlns:a16="http://schemas.microsoft.com/office/drawing/2014/main" id="{2EC7DBEC-78D2-3ED4-8AF9-9198451D8DB5}"/>
              </a:ext>
            </a:extLst>
          </p:cNvPr>
          <p:cNvGrpSpPr/>
          <p:nvPr/>
        </p:nvGrpSpPr>
        <p:grpSpPr>
          <a:xfrm rot="5400000">
            <a:off x="7300385" y="-1099221"/>
            <a:ext cx="3711702" cy="5910144"/>
            <a:chOff x="355091" y="1914144"/>
            <a:chExt cx="2243455" cy="4866640"/>
          </a:xfrm>
        </p:grpSpPr>
        <p:pic>
          <p:nvPicPr>
            <p:cNvPr id="8" name="object 6">
              <a:extLst>
                <a:ext uri="{FF2B5EF4-FFF2-40B4-BE49-F238E27FC236}">
                  <a16:creationId xmlns:a16="http://schemas.microsoft.com/office/drawing/2014/main" id="{A634B0C8-ACD7-78FC-A959-55C4662ECFAF}"/>
                </a:ext>
              </a:extLst>
            </p:cNvPr>
            <p:cNvPicPr/>
            <p:nvPr/>
          </p:nvPicPr>
          <p:blipFill>
            <a:blip r:embed="rId2" cstate="print"/>
            <a:stretch>
              <a:fillRect/>
            </a:stretch>
          </p:blipFill>
          <p:spPr>
            <a:xfrm>
              <a:off x="2476118" y="1945481"/>
              <a:ext cx="122301" cy="2082164"/>
            </a:xfrm>
            <a:prstGeom prst="rect">
              <a:avLst/>
            </a:prstGeom>
          </p:spPr>
        </p:pic>
        <p:pic>
          <p:nvPicPr>
            <p:cNvPr id="9" name="object 7">
              <a:extLst>
                <a:ext uri="{FF2B5EF4-FFF2-40B4-BE49-F238E27FC236}">
                  <a16:creationId xmlns:a16="http://schemas.microsoft.com/office/drawing/2014/main" id="{1F36C69A-A68D-8688-B65B-3D1B7C6FC28B}"/>
                </a:ext>
              </a:extLst>
            </p:cNvPr>
            <p:cNvPicPr/>
            <p:nvPr/>
          </p:nvPicPr>
          <p:blipFill>
            <a:blip r:embed="rId3" cstate="print"/>
            <a:stretch>
              <a:fillRect/>
            </a:stretch>
          </p:blipFill>
          <p:spPr>
            <a:xfrm>
              <a:off x="355091" y="1914144"/>
              <a:ext cx="2110740" cy="4866132"/>
            </a:xfrm>
            <a:prstGeom prst="rect">
              <a:avLst/>
            </a:prstGeom>
          </p:spPr>
        </p:pic>
      </p:grpSp>
      <p:pic>
        <p:nvPicPr>
          <p:cNvPr id="10" name="object 8">
            <a:extLst>
              <a:ext uri="{FF2B5EF4-FFF2-40B4-BE49-F238E27FC236}">
                <a16:creationId xmlns:a16="http://schemas.microsoft.com/office/drawing/2014/main" id="{72291891-0AEA-098A-B0C2-96AD5B694A9B}"/>
              </a:ext>
            </a:extLst>
          </p:cNvPr>
          <p:cNvPicPr/>
          <p:nvPr/>
        </p:nvPicPr>
        <p:blipFill>
          <a:blip r:embed="rId4" cstate="print"/>
          <a:stretch>
            <a:fillRect/>
          </a:stretch>
        </p:blipFill>
        <p:spPr>
          <a:xfrm rot="5400000">
            <a:off x="7568867" y="2234868"/>
            <a:ext cx="3146299" cy="6099966"/>
          </a:xfrm>
          <a:prstGeom prst="rect">
            <a:avLst/>
          </a:prstGeom>
        </p:spPr>
      </p:pic>
      <p:grpSp>
        <p:nvGrpSpPr>
          <p:cNvPr id="11" name="object 9">
            <a:extLst>
              <a:ext uri="{FF2B5EF4-FFF2-40B4-BE49-F238E27FC236}">
                <a16:creationId xmlns:a16="http://schemas.microsoft.com/office/drawing/2014/main" id="{C52C6AE8-16B2-663A-3E33-5830980002AD}"/>
              </a:ext>
            </a:extLst>
          </p:cNvPr>
          <p:cNvGrpSpPr/>
          <p:nvPr/>
        </p:nvGrpSpPr>
        <p:grpSpPr>
          <a:xfrm>
            <a:off x="4848320" y="1945481"/>
            <a:ext cx="125730" cy="1955800"/>
            <a:chOff x="4848320" y="1945481"/>
            <a:chExt cx="125730" cy="1955800"/>
          </a:xfrm>
        </p:grpSpPr>
        <p:pic>
          <p:nvPicPr>
            <p:cNvPr id="12" name="object 10">
              <a:extLst>
                <a:ext uri="{FF2B5EF4-FFF2-40B4-BE49-F238E27FC236}">
                  <a16:creationId xmlns:a16="http://schemas.microsoft.com/office/drawing/2014/main" id="{F4D5C8C4-1FCC-8378-98CB-B9E9A16945DA}"/>
                </a:ext>
              </a:extLst>
            </p:cNvPr>
            <p:cNvPicPr/>
            <p:nvPr/>
          </p:nvPicPr>
          <p:blipFill>
            <a:blip r:embed="rId5" cstate="print"/>
            <a:stretch>
              <a:fillRect/>
            </a:stretch>
          </p:blipFill>
          <p:spPr>
            <a:xfrm>
              <a:off x="4848320" y="3711701"/>
              <a:ext cx="125348" cy="189166"/>
            </a:xfrm>
            <a:prstGeom prst="rect">
              <a:avLst/>
            </a:prstGeom>
          </p:spPr>
        </p:pic>
        <p:pic>
          <p:nvPicPr>
            <p:cNvPr id="13" name="object 11">
              <a:extLst>
                <a:ext uri="{FF2B5EF4-FFF2-40B4-BE49-F238E27FC236}">
                  <a16:creationId xmlns:a16="http://schemas.microsoft.com/office/drawing/2014/main" id="{7067DAD1-C1CA-76A7-0303-304A2D4BED99}"/>
                </a:ext>
              </a:extLst>
            </p:cNvPr>
            <p:cNvPicPr/>
            <p:nvPr/>
          </p:nvPicPr>
          <p:blipFill>
            <a:blip r:embed="rId6" cstate="print"/>
            <a:stretch>
              <a:fillRect/>
            </a:stretch>
          </p:blipFill>
          <p:spPr>
            <a:xfrm>
              <a:off x="4849844" y="1945481"/>
              <a:ext cx="122301" cy="1734121"/>
            </a:xfrm>
            <a:prstGeom prst="rect">
              <a:avLst/>
            </a:prstGeom>
          </p:spPr>
        </p:pic>
      </p:grpSp>
    </p:spTree>
    <p:extLst>
      <p:ext uri="{BB962C8B-B14F-4D97-AF65-F5344CB8AC3E}">
        <p14:creationId xmlns:p14="http://schemas.microsoft.com/office/powerpoint/2010/main" val="124762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blue and green poster with white text&#10;&#10;AI-generated content may be incorrect.">
            <a:extLst>
              <a:ext uri="{FF2B5EF4-FFF2-40B4-BE49-F238E27FC236}">
                <a16:creationId xmlns:a16="http://schemas.microsoft.com/office/drawing/2014/main" id="{DE36F222-E59F-AC8E-9764-3E39F797DD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0476" cy="16693090"/>
          </a:xfrm>
        </p:spPr>
      </p:pic>
      <p:pic>
        <p:nvPicPr>
          <p:cNvPr id="2" name="Picture 1">
            <a:extLst>
              <a:ext uri="{FF2B5EF4-FFF2-40B4-BE49-F238E27FC236}">
                <a16:creationId xmlns:a16="http://schemas.microsoft.com/office/drawing/2014/main" id="{99882DD9-872C-F75D-668F-E76FBB0EA844}"/>
              </a:ext>
            </a:extLst>
          </p:cNvPr>
          <p:cNvPicPr>
            <a:picLocks noChangeAspect="1"/>
          </p:cNvPicPr>
          <p:nvPr/>
        </p:nvPicPr>
        <p:blipFill>
          <a:blip r:embed="rId3"/>
          <a:stretch>
            <a:fillRect/>
          </a:stretch>
        </p:blipFill>
        <p:spPr>
          <a:xfrm>
            <a:off x="2935266" y="0"/>
            <a:ext cx="9255210" cy="2199593"/>
          </a:xfrm>
          <a:prstGeom prst="rect">
            <a:avLst/>
          </a:prstGeom>
        </p:spPr>
      </p:pic>
      <p:pic>
        <p:nvPicPr>
          <p:cNvPr id="3" name="Picture 2" descr="A blue and white logo&#10;&#10;AI-generated content may be incorrect.">
            <a:extLst>
              <a:ext uri="{FF2B5EF4-FFF2-40B4-BE49-F238E27FC236}">
                <a16:creationId xmlns:a16="http://schemas.microsoft.com/office/drawing/2014/main" id="{0754DB81-4D7B-1F7F-D968-682437FC4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25980" cy="2199591"/>
          </a:xfrm>
          <a:prstGeom prst="rect">
            <a:avLst/>
          </a:prstGeom>
        </p:spPr>
      </p:pic>
    </p:spTree>
    <p:extLst>
      <p:ext uri="{BB962C8B-B14F-4D97-AF65-F5344CB8AC3E}">
        <p14:creationId xmlns:p14="http://schemas.microsoft.com/office/powerpoint/2010/main" val="865302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AB07-B3D3-DA09-A47A-87DE5B33C917}"/>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BAC04F44-A9A8-6682-000D-EB1AEED04F7F}"/>
              </a:ext>
            </a:extLst>
          </p:cNvPr>
          <p:cNvSpPr>
            <a:spLocks noGrp="1"/>
          </p:cNvSpPr>
          <p:nvPr>
            <p:ph idx="1"/>
          </p:nvPr>
        </p:nvSpPr>
        <p:spPr/>
        <p:txBody>
          <a:bodyPr/>
          <a:lstStyle/>
          <a:p>
            <a:endParaRPr lang="en-IL"/>
          </a:p>
        </p:txBody>
      </p:sp>
      <p:grpSp>
        <p:nvGrpSpPr>
          <p:cNvPr id="4" name="object 2">
            <a:extLst>
              <a:ext uri="{FF2B5EF4-FFF2-40B4-BE49-F238E27FC236}">
                <a16:creationId xmlns:a16="http://schemas.microsoft.com/office/drawing/2014/main" id="{2E5026C9-473C-BA91-CC17-B93BB9536C5C}"/>
              </a:ext>
            </a:extLst>
          </p:cNvPr>
          <p:cNvGrpSpPr/>
          <p:nvPr/>
        </p:nvGrpSpPr>
        <p:grpSpPr>
          <a:xfrm rot="5400000">
            <a:off x="-1634326" y="1615503"/>
            <a:ext cx="6858000" cy="3626996"/>
            <a:chOff x="215550" y="1658493"/>
            <a:chExt cx="4727575" cy="2776855"/>
          </a:xfrm>
        </p:grpSpPr>
        <p:sp>
          <p:nvSpPr>
            <p:cNvPr id="5" name="object 3">
              <a:extLst>
                <a:ext uri="{FF2B5EF4-FFF2-40B4-BE49-F238E27FC236}">
                  <a16:creationId xmlns:a16="http://schemas.microsoft.com/office/drawing/2014/main" id="{D97A14E6-04CB-2DBE-2205-39E5B8575142}"/>
                </a:ext>
              </a:extLst>
            </p:cNvPr>
            <p:cNvSpPr/>
            <p:nvPr/>
          </p:nvSpPr>
          <p:spPr>
            <a:xfrm>
              <a:off x="215550" y="1658493"/>
              <a:ext cx="4727575" cy="2776855"/>
            </a:xfrm>
            <a:custGeom>
              <a:avLst/>
              <a:gdLst/>
              <a:ahLst/>
              <a:cxnLst/>
              <a:rect l="l" t="t" r="r" b="b"/>
              <a:pathLst>
                <a:path w="4727575" h="2776854">
                  <a:moveTo>
                    <a:pt x="4727543" y="2776727"/>
                  </a:moveTo>
                  <a:lnTo>
                    <a:pt x="0" y="2776727"/>
                  </a:lnTo>
                  <a:lnTo>
                    <a:pt x="0" y="141922"/>
                  </a:lnTo>
                  <a:lnTo>
                    <a:pt x="54959" y="134302"/>
                  </a:lnTo>
                  <a:lnTo>
                    <a:pt x="275081" y="106870"/>
                  </a:lnTo>
                  <a:lnTo>
                    <a:pt x="496728" y="82391"/>
                  </a:lnTo>
                  <a:lnTo>
                    <a:pt x="606742" y="71723"/>
                  </a:lnTo>
                  <a:lnTo>
                    <a:pt x="826865" y="53435"/>
                  </a:lnTo>
                  <a:lnTo>
                    <a:pt x="1155477" y="30479"/>
                  </a:lnTo>
                  <a:lnTo>
                    <a:pt x="1264062" y="24383"/>
                  </a:lnTo>
                  <a:lnTo>
                    <a:pt x="1586483" y="10667"/>
                  </a:lnTo>
                  <a:lnTo>
                    <a:pt x="1692020" y="7619"/>
                  </a:lnTo>
                  <a:lnTo>
                    <a:pt x="1798986" y="6095"/>
                  </a:lnTo>
                  <a:lnTo>
                    <a:pt x="1902904" y="3047"/>
                  </a:lnTo>
                  <a:lnTo>
                    <a:pt x="2006822" y="3047"/>
                  </a:lnTo>
                  <a:lnTo>
                    <a:pt x="2211704" y="0"/>
                  </a:lnTo>
                  <a:lnTo>
                    <a:pt x="2314098" y="1524"/>
                  </a:lnTo>
                  <a:lnTo>
                    <a:pt x="2413444" y="1524"/>
                  </a:lnTo>
                  <a:lnTo>
                    <a:pt x="2800159" y="7619"/>
                  </a:lnTo>
                  <a:lnTo>
                    <a:pt x="3076765" y="16763"/>
                  </a:lnTo>
                  <a:lnTo>
                    <a:pt x="3252597" y="24383"/>
                  </a:lnTo>
                  <a:lnTo>
                    <a:pt x="3422237" y="32003"/>
                  </a:lnTo>
                  <a:lnTo>
                    <a:pt x="3584257" y="41147"/>
                  </a:lnTo>
                  <a:lnTo>
                    <a:pt x="3737133" y="50387"/>
                  </a:lnTo>
                  <a:lnTo>
                    <a:pt x="3883818" y="61055"/>
                  </a:lnTo>
                  <a:lnTo>
                    <a:pt x="4019835" y="71723"/>
                  </a:lnTo>
                  <a:lnTo>
                    <a:pt x="4148232" y="82391"/>
                  </a:lnTo>
                  <a:lnTo>
                    <a:pt x="4265961" y="93059"/>
                  </a:lnTo>
                  <a:lnTo>
                    <a:pt x="4372927" y="103727"/>
                  </a:lnTo>
                  <a:lnTo>
                    <a:pt x="4469225" y="112966"/>
                  </a:lnTo>
                  <a:lnTo>
                    <a:pt x="4554855" y="122110"/>
                  </a:lnTo>
                  <a:lnTo>
                    <a:pt x="4628197" y="129730"/>
                  </a:lnTo>
                  <a:lnTo>
                    <a:pt x="4689348" y="135826"/>
                  </a:lnTo>
                  <a:lnTo>
                    <a:pt x="4727543" y="140398"/>
                  </a:lnTo>
                  <a:lnTo>
                    <a:pt x="4727543" y="2776727"/>
                  </a:lnTo>
                  <a:close/>
                </a:path>
              </a:pathLst>
            </a:custGeom>
            <a:solidFill>
              <a:srgbClr val="5D5954"/>
            </a:solidFill>
          </p:spPr>
          <p:txBody>
            <a:bodyPr wrap="square" lIns="0" tIns="0" rIns="0" bIns="0" rtlCol="0"/>
            <a:lstStyle/>
            <a:p>
              <a:endParaRPr/>
            </a:p>
          </p:txBody>
        </p:sp>
        <p:sp>
          <p:nvSpPr>
            <p:cNvPr id="6" name="object 4">
              <a:extLst>
                <a:ext uri="{FF2B5EF4-FFF2-40B4-BE49-F238E27FC236}">
                  <a16:creationId xmlns:a16="http://schemas.microsoft.com/office/drawing/2014/main" id="{E7B2744E-010A-4383-41F8-DE015DC93E16}"/>
                </a:ext>
              </a:extLst>
            </p:cNvPr>
            <p:cNvSpPr/>
            <p:nvPr/>
          </p:nvSpPr>
          <p:spPr>
            <a:xfrm>
              <a:off x="898766" y="1988159"/>
              <a:ext cx="3322954" cy="2137410"/>
            </a:xfrm>
            <a:custGeom>
              <a:avLst/>
              <a:gdLst/>
              <a:ahLst/>
              <a:cxnLst/>
              <a:rect l="l" t="t" r="r" b="b"/>
              <a:pathLst>
                <a:path w="3322954" h="2137410">
                  <a:moveTo>
                    <a:pt x="343852" y="1161669"/>
                  </a:moveTo>
                  <a:lnTo>
                    <a:pt x="182181" y="1097559"/>
                  </a:lnTo>
                  <a:lnTo>
                    <a:pt x="120688" y="1073175"/>
                  </a:lnTo>
                  <a:lnTo>
                    <a:pt x="74866" y="1073175"/>
                  </a:lnTo>
                  <a:lnTo>
                    <a:pt x="74866" y="1126617"/>
                  </a:lnTo>
                  <a:lnTo>
                    <a:pt x="74866" y="1221193"/>
                  </a:lnTo>
                  <a:lnTo>
                    <a:pt x="0" y="1221193"/>
                  </a:lnTo>
                  <a:lnTo>
                    <a:pt x="0" y="1291488"/>
                  </a:lnTo>
                  <a:lnTo>
                    <a:pt x="129933" y="1291488"/>
                  </a:lnTo>
                  <a:lnTo>
                    <a:pt x="129933" y="1149108"/>
                  </a:lnTo>
                  <a:lnTo>
                    <a:pt x="343852" y="1236535"/>
                  </a:lnTo>
                  <a:lnTo>
                    <a:pt x="343852" y="1161669"/>
                  </a:lnTo>
                  <a:close/>
                </a:path>
                <a:path w="3322954" h="2137410">
                  <a:moveTo>
                    <a:pt x="343865" y="1412074"/>
                  </a:moveTo>
                  <a:lnTo>
                    <a:pt x="288899" y="1412074"/>
                  </a:lnTo>
                  <a:lnTo>
                    <a:pt x="288899" y="1500568"/>
                  </a:lnTo>
                  <a:lnTo>
                    <a:pt x="343865" y="1500568"/>
                  </a:lnTo>
                  <a:lnTo>
                    <a:pt x="343865" y="1412074"/>
                  </a:lnTo>
                  <a:close/>
                </a:path>
                <a:path w="3322954" h="2137410">
                  <a:moveTo>
                    <a:pt x="343865" y="1343431"/>
                  </a:moveTo>
                  <a:lnTo>
                    <a:pt x="74879" y="1343431"/>
                  </a:lnTo>
                  <a:lnTo>
                    <a:pt x="74879" y="1412011"/>
                  </a:lnTo>
                  <a:lnTo>
                    <a:pt x="74879" y="1500911"/>
                  </a:lnTo>
                  <a:lnTo>
                    <a:pt x="74879" y="1570761"/>
                  </a:lnTo>
                  <a:lnTo>
                    <a:pt x="343865" y="1570761"/>
                  </a:lnTo>
                  <a:lnTo>
                    <a:pt x="343865" y="1500911"/>
                  </a:lnTo>
                  <a:lnTo>
                    <a:pt x="129933" y="1500911"/>
                  </a:lnTo>
                  <a:lnTo>
                    <a:pt x="129933" y="1412011"/>
                  </a:lnTo>
                  <a:lnTo>
                    <a:pt x="343865" y="1412011"/>
                  </a:lnTo>
                  <a:lnTo>
                    <a:pt x="343865" y="1343431"/>
                  </a:lnTo>
                  <a:close/>
                </a:path>
                <a:path w="3322954" h="2137410">
                  <a:moveTo>
                    <a:pt x="343865" y="946810"/>
                  </a:moveTo>
                  <a:lnTo>
                    <a:pt x="74879" y="946810"/>
                  </a:lnTo>
                  <a:lnTo>
                    <a:pt x="74879" y="1016660"/>
                  </a:lnTo>
                  <a:lnTo>
                    <a:pt x="74879" y="1040790"/>
                  </a:lnTo>
                  <a:lnTo>
                    <a:pt x="129933" y="1040790"/>
                  </a:lnTo>
                  <a:lnTo>
                    <a:pt x="129933" y="1016660"/>
                  </a:lnTo>
                  <a:lnTo>
                    <a:pt x="343865" y="1016660"/>
                  </a:lnTo>
                  <a:lnTo>
                    <a:pt x="343865" y="946810"/>
                  </a:lnTo>
                  <a:close/>
                </a:path>
                <a:path w="3322954" h="2137410">
                  <a:moveTo>
                    <a:pt x="343865" y="548030"/>
                  </a:moveTo>
                  <a:lnTo>
                    <a:pt x="74879" y="548030"/>
                  </a:lnTo>
                  <a:lnTo>
                    <a:pt x="74879" y="617880"/>
                  </a:lnTo>
                  <a:lnTo>
                    <a:pt x="74879" y="640740"/>
                  </a:lnTo>
                  <a:lnTo>
                    <a:pt x="129933" y="640740"/>
                  </a:lnTo>
                  <a:lnTo>
                    <a:pt x="129933" y="617880"/>
                  </a:lnTo>
                  <a:lnTo>
                    <a:pt x="343865" y="617880"/>
                  </a:lnTo>
                  <a:lnTo>
                    <a:pt x="343865" y="548030"/>
                  </a:lnTo>
                  <a:close/>
                </a:path>
                <a:path w="3322954" h="2137410">
                  <a:moveTo>
                    <a:pt x="348437" y="818197"/>
                  </a:moveTo>
                  <a:lnTo>
                    <a:pt x="340715" y="767156"/>
                  </a:lnTo>
                  <a:lnTo>
                    <a:pt x="318858" y="728370"/>
                  </a:lnTo>
                  <a:lnTo>
                    <a:pt x="280327" y="702957"/>
                  </a:lnTo>
                  <a:lnTo>
                    <a:pt x="224701" y="694563"/>
                  </a:lnTo>
                  <a:lnTo>
                    <a:pt x="74879" y="694563"/>
                  </a:lnTo>
                  <a:lnTo>
                    <a:pt x="74879" y="885444"/>
                  </a:lnTo>
                  <a:lnTo>
                    <a:pt x="129933" y="885444"/>
                  </a:lnTo>
                  <a:lnTo>
                    <a:pt x="129933" y="764857"/>
                  </a:lnTo>
                  <a:lnTo>
                    <a:pt x="236893" y="764857"/>
                  </a:lnTo>
                  <a:lnTo>
                    <a:pt x="279666" y="780097"/>
                  </a:lnTo>
                  <a:lnTo>
                    <a:pt x="293471" y="827430"/>
                  </a:lnTo>
                  <a:lnTo>
                    <a:pt x="293141" y="840346"/>
                  </a:lnTo>
                  <a:lnTo>
                    <a:pt x="291934" y="854113"/>
                  </a:lnTo>
                  <a:lnTo>
                    <a:pt x="289572" y="869048"/>
                  </a:lnTo>
                  <a:lnTo>
                    <a:pt x="285762" y="885444"/>
                  </a:lnTo>
                  <a:lnTo>
                    <a:pt x="337769" y="896112"/>
                  </a:lnTo>
                  <a:lnTo>
                    <a:pt x="345389" y="856386"/>
                  </a:lnTo>
                  <a:lnTo>
                    <a:pt x="348170" y="827417"/>
                  </a:lnTo>
                  <a:lnTo>
                    <a:pt x="348437" y="818197"/>
                  </a:lnTo>
                  <a:close/>
                </a:path>
                <a:path w="3322954" h="2137410">
                  <a:moveTo>
                    <a:pt x="722947" y="1288440"/>
                  </a:moveTo>
                  <a:lnTo>
                    <a:pt x="570077" y="1288440"/>
                  </a:lnTo>
                  <a:lnTo>
                    <a:pt x="570077" y="1358290"/>
                  </a:lnTo>
                  <a:lnTo>
                    <a:pt x="570077" y="1401470"/>
                  </a:lnTo>
                  <a:lnTo>
                    <a:pt x="625132" y="1401470"/>
                  </a:lnTo>
                  <a:lnTo>
                    <a:pt x="625132" y="1358290"/>
                  </a:lnTo>
                  <a:lnTo>
                    <a:pt x="722947" y="1358290"/>
                  </a:lnTo>
                  <a:lnTo>
                    <a:pt x="722947" y="1288440"/>
                  </a:lnTo>
                  <a:close/>
                </a:path>
                <a:path w="3322954" h="2137410">
                  <a:moveTo>
                    <a:pt x="722947" y="437540"/>
                  </a:moveTo>
                  <a:lnTo>
                    <a:pt x="570077" y="437540"/>
                  </a:lnTo>
                  <a:lnTo>
                    <a:pt x="570077" y="508660"/>
                  </a:lnTo>
                  <a:lnTo>
                    <a:pt x="570077" y="550570"/>
                  </a:lnTo>
                  <a:lnTo>
                    <a:pt x="625132" y="550570"/>
                  </a:lnTo>
                  <a:lnTo>
                    <a:pt x="625132" y="508660"/>
                  </a:lnTo>
                  <a:lnTo>
                    <a:pt x="722947" y="508660"/>
                  </a:lnTo>
                  <a:lnTo>
                    <a:pt x="722947" y="437540"/>
                  </a:lnTo>
                  <a:close/>
                </a:path>
                <a:path w="3322954" h="2137410">
                  <a:moveTo>
                    <a:pt x="839063" y="1449031"/>
                  </a:moveTo>
                  <a:lnTo>
                    <a:pt x="570077" y="1449031"/>
                  </a:lnTo>
                  <a:lnTo>
                    <a:pt x="570077" y="1518881"/>
                  </a:lnTo>
                  <a:lnTo>
                    <a:pt x="570077" y="1607781"/>
                  </a:lnTo>
                  <a:lnTo>
                    <a:pt x="570077" y="1677631"/>
                  </a:lnTo>
                  <a:lnTo>
                    <a:pt x="839063" y="1677631"/>
                  </a:lnTo>
                  <a:lnTo>
                    <a:pt x="839063" y="1607781"/>
                  </a:lnTo>
                  <a:lnTo>
                    <a:pt x="625030" y="1607781"/>
                  </a:lnTo>
                  <a:lnTo>
                    <a:pt x="625030" y="1518881"/>
                  </a:lnTo>
                  <a:lnTo>
                    <a:pt x="784009" y="1518881"/>
                  </a:lnTo>
                  <a:lnTo>
                    <a:pt x="784009" y="1607439"/>
                  </a:lnTo>
                  <a:lnTo>
                    <a:pt x="839063" y="1607439"/>
                  </a:lnTo>
                  <a:lnTo>
                    <a:pt x="839063" y="1518881"/>
                  </a:lnTo>
                  <a:lnTo>
                    <a:pt x="839063" y="1449031"/>
                  </a:lnTo>
                  <a:close/>
                </a:path>
                <a:path w="3322954" h="2137410">
                  <a:moveTo>
                    <a:pt x="839063" y="771486"/>
                  </a:moveTo>
                  <a:lnTo>
                    <a:pt x="625132" y="771486"/>
                  </a:lnTo>
                  <a:lnTo>
                    <a:pt x="625132" y="724496"/>
                  </a:lnTo>
                  <a:lnTo>
                    <a:pt x="570077" y="724496"/>
                  </a:lnTo>
                  <a:lnTo>
                    <a:pt x="570077" y="771486"/>
                  </a:lnTo>
                  <a:lnTo>
                    <a:pt x="570077" y="841336"/>
                  </a:lnTo>
                  <a:lnTo>
                    <a:pt x="570077" y="955636"/>
                  </a:lnTo>
                  <a:lnTo>
                    <a:pt x="625132" y="955636"/>
                  </a:lnTo>
                  <a:lnTo>
                    <a:pt x="625132" y="841336"/>
                  </a:lnTo>
                  <a:lnTo>
                    <a:pt x="839063" y="841336"/>
                  </a:lnTo>
                  <a:lnTo>
                    <a:pt x="839063" y="771486"/>
                  </a:lnTo>
                  <a:close/>
                </a:path>
                <a:path w="3322954" h="2137410">
                  <a:moveTo>
                    <a:pt x="839063" y="598830"/>
                  </a:moveTo>
                  <a:lnTo>
                    <a:pt x="570077" y="598830"/>
                  </a:lnTo>
                  <a:lnTo>
                    <a:pt x="570077" y="668680"/>
                  </a:lnTo>
                  <a:lnTo>
                    <a:pt x="570077" y="692810"/>
                  </a:lnTo>
                  <a:lnTo>
                    <a:pt x="625132" y="692810"/>
                  </a:lnTo>
                  <a:lnTo>
                    <a:pt x="625132" y="668680"/>
                  </a:lnTo>
                  <a:lnTo>
                    <a:pt x="839063" y="668680"/>
                  </a:lnTo>
                  <a:lnTo>
                    <a:pt x="839063" y="598830"/>
                  </a:lnTo>
                  <a:close/>
                </a:path>
                <a:path w="3322954" h="2137410">
                  <a:moveTo>
                    <a:pt x="845261" y="1135761"/>
                  </a:moveTo>
                  <a:lnTo>
                    <a:pt x="844423" y="1117473"/>
                  </a:lnTo>
                  <a:lnTo>
                    <a:pt x="844346" y="1116469"/>
                  </a:lnTo>
                  <a:lnTo>
                    <a:pt x="844270" y="1115949"/>
                  </a:lnTo>
                  <a:lnTo>
                    <a:pt x="841806" y="1099083"/>
                  </a:lnTo>
                  <a:lnTo>
                    <a:pt x="823722" y="1053033"/>
                  </a:lnTo>
                  <a:lnTo>
                    <a:pt x="793254" y="1023366"/>
                  </a:lnTo>
                  <a:lnTo>
                    <a:pt x="793254" y="1146429"/>
                  </a:lnTo>
                  <a:lnTo>
                    <a:pt x="793191" y="1147483"/>
                  </a:lnTo>
                  <a:lnTo>
                    <a:pt x="792746" y="1154734"/>
                  </a:lnTo>
                  <a:lnTo>
                    <a:pt x="793254" y="1146429"/>
                  </a:lnTo>
                  <a:lnTo>
                    <a:pt x="793254" y="1023366"/>
                  </a:lnTo>
                  <a:lnTo>
                    <a:pt x="743343" y="1005624"/>
                  </a:lnTo>
                  <a:lnTo>
                    <a:pt x="724484" y="1004506"/>
                  </a:lnTo>
                  <a:lnTo>
                    <a:pt x="570077" y="1004506"/>
                  </a:lnTo>
                  <a:lnTo>
                    <a:pt x="570077" y="1074699"/>
                  </a:lnTo>
                  <a:lnTo>
                    <a:pt x="727532" y="1074699"/>
                  </a:lnTo>
                  <a:lnTo>
                    <a:pt x="742708" y="1075867"/>
                  </a:lnTo>
                  <a:lnTo>
                    <a:pt x="776490" y="1094511"/>
                  </a:lnTo>
                  <a:lnTo>
                    <a:pt x="786561" y="1111262"/>
                  </a:lnTo>
                  <a:lnTo>
                    <a:pt x="782586" y="1112901"/>
                  </a:lnTo>
                  <a:lnTo>
                    <a:pt x="776490" y="1115949"/>
                  </a:lnTo>
                  <a:lnTo>
                    <a:pt x="768769" y="1117473"/>
                  </a:lnTo>
                  <a:lnTo>
                    <a:pt x="759625" y="1120521"/>
                  </a:lnTo>
                  <a:lnTo>
                    <a:pt x="570077" y="1158621"/>
                  </a:lnTo>
                  <a:lnTo>
                    <a:pt x="570077" y="1230439"/>
                  </a:lnTo>
                  <a:lnTo>
                    <a:pt x="753529" y="1189189"/>
                  </a:lnTo>
                  <a:lnTo>
                    <a:pt x="788873" y="1168209"/>
                  </a:lnTo>
                  <a:lnTo>
                    <a:pt x="791210" y="1165669"/>
                  </a:lnTo>
                  <a:lnTo>
                    <a:pt x="790028" y="1173086"/>
                  </a:lnTo>
                  <a:lnTo>
                    <a:pt x="789914" y="1173949"/>
                  </a:lnTo>
                  <a:lnTo>
                    <a:pt x="788682" y="1183093"/>
                  </a:lnTo>
                  <a:lnTo>
                    <a:pt x="788631" y="1183284"/>
                  </a:lnTo>
                  <a:lnTo>
                    <a:pt x="786104" y="1193647"/>
                  </a:lnTo>
                  <a:lnTo>
                    <a:pt x="782955" y="1204633"/>
                  </a:lnTo>
                  <a:lnTo>
                    <a:pt x="779208" y="1215923"/>
                  </a:lnTo>
                  <a:lnTo>
                    <a:pt x="774865" y="1227391"/>
                  </a:lnTo>
                  <a:lnTo>
                    <a:pt x="825347" y="1242631"/>
                  </a:lnTo>
                  <a:lnTo>
                    <a:pt x="830516" y="1227759"/>
                  </a:lnTo>
                  <a:lnTo>
                    <a:pt x="830618" y="1227391"/>
                  </a:lnTo>
                  <a:lnTo>
                    <a:pt x="834694" y="1213205"/>
                  </a:lnTo>
                  <a:lnTo>
                    <a:pt x="842683" y="1172667"/>
                  </a:lnTo>
                  <a:lnTo>
                    <a:pt x="844194" y="1158621"/>
                  </a:lnTo>
                  <a:lnTo>
                    <a:pt x="844283" y="1157363"/>
                  </a:lnTo>
                  <a:lnTo>
                    <a:pt x="844969" y="1147483"/>
                  </a:lnTo>
                  <a:lnTo>
                    <a:pt x="844994" y="1146429"/>
                  </a:lnTo>
                  <a:lnTo>
                    <a:pt x="845261" y="1135761"/>
                  </a:lnTo>
                  <a:close/>
                </a:path>
                <a:path w="3322954" h="2137410">
                  <a:moveTo>
                    <a:pt x="1218158" y="1130960"/>
                  </a:moveTo>
                  <a:lnTo>
                    <a:pt x="1065276" y="1130960"/>
                  </a:lnTo>
                  <a:lnTo>
                    <a:pt x="1065276" y="1200810"/>
                  </a:lnTo>
                  <a:lnTo>
                    <a:pt x="1065276" y="1242720"/>
                  </a:lnTo>
                  <a:lnTo>
                    <a:pt x="1120330" y="1242720"/>
                  </a:lnTo>
                  <a:lnTo>
                    <a:pt x="1120330" y="1200810"/>
                  </a:lnTo>
                  <a:lnTo>
                    <a:pt x="1218158" y="1200810"/>
                  </a:lnTo>
                  <a:lnTo>
                    <a:pt x="1218158" y="1130960"/>
                  </a:lnTo>
                  <a:close/>
                </a:path>
                <a:path w="3322954" h="2137410">
                  <a:moveTo>
                    <a:pt x="1248727" y="601497"/>
                  </a:moveTo>
                  <a:lnTo>
                    <a:pt x="1207833" y="583933"/>
                  </a:lnTo>
                  <a:lnTo>
                    <a:pt x="1175385" y="580072"/>
                  </a:lnTo>
                  <a:lnTo>
                    <a:pt x="1065276" y="580072"/>
                  </a:lnTo>
                  <a:lnTo>
                    <a:pt x="1065276" y="648843"/>
                  </a:lnTo>
                  <a:lnTo>
                    <a:pt x="1198359" y="648843"/>
                  </a:lnTo>
                  <a:lnTo>
                    <a:pt x="1208049" y="649033"/>
                  </a:lnTo>
                  <a:lnTo>
                    <a:pt x="1248727" y="657987"/>
                  </a:lnTo>
                  <a:lnTo>
                    <a:pt x="1248727" y="601497"/>
                  </a:lnTo>
                  <a:close/>
                </a:path>
                <a:path w="3322954" h="2137410">
                  <a:moveTo>
                    <a:pt x="1334363" y="1438363"/>
                  </a:moveTo>
                  <a:lnTo>
                    <a:pt x="1065377" y="1438363"/>
                  </a:lnTo>
                  <a:lnTo>
                    <a:pt x="1065377" y="1508213"/>
                  </a:lnTo>
                  <a:lnTo>
                    <a:pt x="1065377" y="1597113"/>
                  </a:lnTo>
                  <a:lnTo>
                    <a:pt x="1065377" y="1666963"/>
                  </a:lnTo>
                  <a:lnTo>
                    <a:pt x="1334363" y="1666963"/>
                  </a:lnTo>
                  <a:lnTo>
                    <a:pt x="1334363" y="1597113"/>
                  </a:lnTo>
                  <a:lnTo>
                    <a:pt x="1120330" y="1597113"/>
                  </a:lnTo>
                  <a:lnTo>
                    <a:pt x="1120330" y="1508213"/>
                  </a:lnTo>
                  <a:lnTo>
                    <a:pt x="1279309" y="1508213"/>
                  </a:lnTo>
                  <a:lnTo>
                    <a:pt x="1279309" y="1596771"/>
                  </a:lnTo>
                  <a:lnTo>
                    <a:pt x="1334363" y="1596771"/>
                  </a:lnTo>
                  <a:lnTo>
                    <a:pt x="1334363" y="1508213"/>
                  </a:lnTo>
                  <a:lnTo>
                    <a:pt x="1334363" y="1438363"/>
                  </a:lnTo>
                  <a:close/>
                </a:path>
                <a:path w="3322954" h="2137410">
                  <a:moveTo>
                    <a:pt x="1334363" y="1290980"/>
                  </a:moveTo>
                  <a:lnTo>
                    <a:pt x="1065276" y="1290980"/>
                  </a:lnTo>
                  <a:lnTo>
                    <a:pt x="1065276" y="1362100"/>
                  </a:lnTo>
                  <a:lnTo>
                    <a:pt x="1065276" y="1384960"/>
                  </a:lnTo>
                  <a:lnTo>
                    <a:pt x="1120330" y="1384960"/>
                  </a:lnTo>
                  <a:lnTo>
                    <a:pt x="1120330" y="1362100"/>
                  </a:lnTo>
                  <a:lnTo>
                    <a:pt x="1334363" y="1362100"/>
                  </a:lnTo>
                  <a:lnTo>
                    <a:pt x="1334363" y="1290980"/>
                  </a:lnTo>
                  <a:close/>
                </a:path>
                <a:path w="3322954" h="2137410">
                  <a:moveTo>
                    <a:pt x="1334363" y="998385"/>
                  </a:moveTo>
                  <a:lnTo>
                    <a:pt x="1226362" y="998385"/>
                  </a:lnTo>
                  <a:lnTo>
                    <a:pt x="1218742" y="998220"/>
                  </a:lnTo>
                  <a:lnTo>
                    <a:pt x="1211986" y="997762"/>
                  </a:lnTo>
                  <a:lnTo>
                    <a:pt x="1205966" y="996886"/>
                  </a:lnTo>
                  <a:lnTo>
                    <a:pt x="1196721" y="996886"/>
                  </a:lnTo>
                  <a:lnTo>
                    <a:pt x="1190625" y="995362"/>
                  </a:lnTo>
                  <a:lnTo>
                    <a:pt x="1184529" y="993736"/>
                  </a:lnTo>
                  <a:lnTo>
                    <a:pt x="1184529" y="1050226"/>
                  </a:lnTo>
                  <a:lnTo>
                    <a:pt x="1229728" y="1065250"/>
                  </a:lnTo>
                  <a:lnTo>
                    <a:pt x="1242631" y="1065555"/>
                  </a:lnTo>
                  <a:lnTo>
                    <a:pt x="1334363" y="1065555"/>
                  </a:lnTo>
                  <a:lnTo>
                    <a:pt x="1334363" y="998385"/>
                  </a:lnTo>
                  <a:close/>
                </a:path>
                <a:path w="3322954" h="2137410">
                  <a:moveTo>
                    <a:pt x="1334363" y="842670"/>
                  </a:moveTo>
                  <a:lnTo>
                    <a:pt x="1164628" y="842670"/>
                  </a:lnTo>
                  <a:lnTo>
                    <a:pt x="1141996" y="844384"/>
                  </a:lnTo>
                  <a:lnTo>
                    <a:pt x="1105344" y="858100"/>
                  </a:lnTo>
                  <a:lnTo>
                    <a:pt x="1071994" y="904113"/>
                  </a:lnTo>
                  <a:lnTo>
                    <a:pt x="1065276" y="949540"/>
                  </a:lnTo>
                  <a:lnTo>
                    <a:pt x="1065276" y="1065555"/>
                  </a:lnTo>
                  <a:lnTo>
                    <a:pt x="1120330" y="1065555"/>
                  </a:lnTo>
                  <a:lnTo>
                    <a:pt x="1120330" y="954112"/>
                  </a:lnTo>
                  <a:lnTo>
                    <a:pt x="1120927" y="944384"/>
                  </a:lnTo>
                  <a:lnTo>
                    <a:pt x="1151242" y="912164"/>
                  </a:lnTo>
                  <a:lnTo>
                    <a:pt x="1160056" y="911352"/>
                  </a:lnTo>
                  <a:lnTo>
                    <a:pt x="1334363" y="911352"/>
                  </a:lnTo>
                  <a:lnTo>
                    <a:pt x="1334363" y="842670"/>
                  </a:lnTo>
                  <a:close/>
                </a:path>
                <a:path w="3322954" h="2137410">
                  <a:moveTo>
                    <a:pt x="1341983" y="622833"/>
                  </a:moveTo>
                  <a:lnTo>
                    <a:pt x="1337487" y="572401"/>
                  </a:lnTo>
                  <a:lnTo>
                    <a:pt x="1323835" y="527443"/>
                  </a:lnTo>
                  <a:lnTo>
                    <a:pt x="1301292" y="491388"/>
                  </a:lnTo>
                  <a:lnTo>
                    <a:pt x="1268641" y="465582"/>
                  </a:lnTo>
                  <a:lnTo>
                    <a:pt x="1227785" y="452716"/>
                  </a:lnTo>
                  <a:lnTo>
                    <a:pt x="1212062" y="451866"/>
                  </a:lnTo>
                  <a:lnTo>
                    <a:pt x="1065276" y="451866"/>
                  </a:lnTo>
                  <a:lnTo>
                    <a:pt x="1065276" y="519010"/>
                  </a:lnTo>
                  <a:lnTo>
                    <a:pt x="1204442" y="519010"/>
                  </a:lnTo>
                  <a:lnTo>
                    <a:pt x="1217841" y="519874"/>
                  </a:lnTo>
                  <a:lnTo>
                    <a:pt x="1260411" y="540499"/>
                  </a:lnTo>
                  <a:lnTo>
                    <a:pt x="1282433" y="582942"/>
                  </a:lnTo>
                  <a:lnTo>
                    <a:pt x="1284922" y="596976"/>
                  </a:lnTo>
                  <a:lnTo>
                    <a:pt x="1286383" y="610438"/>
                  </a:lnTo>
                  <a:lnTo>
                    <a:pt x="1286929" y="625881"/>
                  </a:lnTo>
                  <a:lnTo>
                    <a:pt x="1286637" y="635330"/>
                  </a:lnTo>
                  <a:lnTo>
                    <a:pt x="1285786" y="645363"/>
                  </a:lnTo>
                  <a:lnTo>
                    <a:pt x="1276642" y="687527"/>
                  </a:lnTo>
                  <a:lnTo>
                    <a:pt x="1268641" y="706843"/>
                  </a:lnTo>
                  <a:lnTo>
                    <a:pt x="1065276" y="706843"/>
                  </a:lnTo>
                  <a:lnTo>
                    <a:pt x="1065276" y="775525"/>
                  </a:lnTo>
                  <a:lnTo>
                    <a:pt x="1306830" y="775525"/>
                  </a:lnTo>
                  <a:lnTo>
                    <a:pt x="1315402" y="756920"/>
                  </a:lnTo>
                  <a:lnTo>
                    <a:pt x="1328559" y="718604"/>
                  </a:lnTo>
                  <a:lnTo>
                    <a:pt x="1336840" y="679729"/>
                  </a:lnTo>
                  <a:lnTo>
                    <a:pt x="1341412" y="641438"/>
                  </a:lnTo>
                  <a:lnTo>
                    <a:pt x="1341983" y="622833"/>
                  </a:lnTo>
                  <a:close/>
                </a:path>
                <a:path w="3322954" h="2137410">
                  <a:moveTo>
                    <a:pt x="1713357" y="1332890"/>
                  </a:moveTo>
                  <a:lnTo>
                    <a:pt x="1560588" y="1332890"/>
                  </a:lnTo>
                  <a:lnTo>
                    <a:pt x="1560588" y="1402740"/>
                  </a:lnTo>
                  <a:lnTo>
                    <a:pt x="1560588" y="1444650"/>
                  </a:lnTo>
                  <a:lnTo>
                    <a:pt x="1615541" y="1444650"/>
                  </a:lnTo>
                  <a:lnTo>
                    <a:pt x="1615541" y="1402740"/>
                  </a:lnTo>
                  <a:lnTo>
                    <a:pt x="1713357" y="1402740"/>
                  </a:lnTo>
                  <a:lnTo>
                    <a:pt x="1713357" y="1332890"/>
                  </a:lnTo>
                  <a:close/>
                </a:path>
                <a:path w="3322954" h="2137410">
                  <a:moveTo>
                    <a:pt x="1829574" y="1642579"/>
                  </a:moveTo>
                  <a:lnTo>
                    <a:pt x="1730222" y="1642579"/>
                  </a:lnTo>
                  <a:lnTo>
                    <a:pt x="1721612" y="1642351"/>
                  </a:lnTo>
                  <a:lnTo>
                    <a:pt x="1707210" y="1641297"/>
                  </a:lnTo>
                  <a:lnTo>
                    <a:pt x="1701177" y="1641055"/>
                  </a:lnTo>
                  <a:lnTo>
                    <a:pt x="1692033" y="1639531"/>
                  </a:lnTo>
                  <a:lnTo>
                    <a:pt x="1685937" y="1639531"/>
                  </a:lnTo>
                  <a:lnTo>
                    <a:pt x="1679740" y="1638007"/>
                  </a:lnTo>
                  <a:lnTo>
                    <a:pt x="1679740" y="1694497"/>
                  </a:lnTo>
                  <a:lnTo>
                    <a:pt x="1688985" y="1699069"/>
                  </a:lnTo>
                  <a:lnTo>
                    <a:pt x="1696605" y="1703641"/>
                  </a:lnTo>
                  <a:lnTo>
                    <a:pt x="1704327" y="1706524"/>
                  </a:lnTo>
                  <a:lnTo>
                    <a:pt x="1713788" y="1708404"/>
                  </a:lnTo>
                  <a:lnTo>
                    <a:pt x="1724964" y="1709432"/>
                  </a:lnTo>
                  <a:lnTo>
                    <a:pt x="1737842" y="1709737"/>
                  </a:lnTo>
                  <a:lnTo>
                    <a:pt x="1829574" y="1709737"/>
                  </a:lnTo>
                  <a:lnTo>
                    <a:pt x="1829574" y="1642579"/>
                  </a:lnTo>
                  <a:close/>
                </a:path>
                <a:path w="3322954" h="2137410">
                  <a:moveTo>
                    <a:pt x="1829574" y="1485328"/>
                  </a:moveTo>
                  <a:lnTo>
                    <a:pt x="1658404" y="1485328"/>
                  </a:lnTo>
                  <a:lnTo>
                    <a:pt x="1636636" y="1487068"/>
                  </a:lnTo>
                  <a:lnTo>
                    <a:pt x="1600542" y="1501406"/>
                  </a:lnTo>
                  <a:lnTo>
                    <a:pt x="1567256" y="1547710"/>
                  </a:lnTo>
                  <a:lnTo>
                    <a:pt x="1560588" y="1593723"/>
                  </a:lnTo>
                  <a:lnTo>
                    <a:pt x="1560588" y="1708213"/>
                  </a:lnTo>
                  <a:lnTo>
                    <a:pt x="1615541" y="1708213"/>
                  </a:lnTo>
                  <a:lnTo>
                    <a:pt x="1615541" y="1598295"/>
                  </a:lnTo>
                  <a:lnTo>
                    <a:pt x="1616138" y="1588579"/>
                  </a:lnTo>
                  <a:lnTo>
                    <a:pt x="1646491" y="1556118"/>
                  </a:lnTo>
                  <a:lnTo>
                    <a:pt x="1655356" y="1555521"/>
                  </a:lnTo>
                  <a:lnTo>
                    <a:pt x="1829574" y="1555521"/>
                  </a:lnTo>
                  <a:lnTo>
                    <a:pt x="1829574" y="1485328"/>
                  </a:lnTo>
                  <a:close/>
                </a:path>
                <a:path w="3322954" h="2137410">
                  <a:moveTo>
                    <a:pt x="1829574" y="897636"/>
                  </a:moveTo>
                  <a:lnTo>
                    <a:pt x="1655356" y="897636"/>
                  </a:lnTo>
                  <a:lnTo>
                    <a:pt x="1634502" y="899350"/>
                  </a:lnTo>
                  <a:lnTo>
                    <a:pt x="1586496" y="925068"/>
                  </a:lnTo>
                  <a:lnTo>
                    <a:pt x="1567256" y="958113"/>
                  </a:lnTo>
                  <a:lnTo>
                    <a:pt x="1560588" y="1001458"/>
                  </a:lnTo>
                  <a:lnTo>
                    <a:pt x="1560588" y="1088415"/>
                  </a:lnTo>
                  <a:lnTo>
                    <a:pt x="1615541" y="1088415"/>
                  </a:lnTo>
                  <a:lnTo>
                    <a:pt x="1615541" y="1007554"/>
                  </a:lnTo>
                  <a:lnTo>
                    <a:pt x="1616113" y="998042"/>
                  </a:lnTo>
                  <a:lnTo>
                    <a:pt x="1643646" y="968425"/>
                  </a:lnTo>
                  <a:lnTo>
                    <a:pt x="1652219" y="967828"/>
                  </a:lnTo>
                  <a:lnTo>
                    <a:pt x="1829574" y="967828"/>
                  </a:lnTo>
                  <a:lnTo>
                    <a:pt x="1829574" y="897636"/>
                  </a:lnTo>
                  <a:close/>
                </a:path>
                <a:path w="3322954" h="2137410">
                  <a:moveTo>
                    <a:pt x="1829574" y="396900"/>
                  </a:moveTo>
                  <a:lnTo>
                    <a:pt x="1715897" y="474954"/>
                  </a:lnTo>
                  <a:lnTo>
                    <a:pt x="1560588" y="393852"/>
                  </a:lnTo>
                  <a:lnTo>
                    <a:pt x="1560588" y="471678"/>
                  </a:lnTo>
                  <a:lnTo>
                    <a:pt x="1653768" y="517613"/>
                  </a:lnTo>
                  <a:lnTo>
                    <a:pt x="1560588" y="581596"/>
                  </a:lnTo>
                  <a:lnTo>
                    <a:pt x="1560588" y="661035"/>
                  </a:lnTo>
                  <a:lnTo>
                    <a:pt x="1646694" y="601421"/>
                  </a:lnTo>
                  <a:lnTo>
                    <a:pt x="1647875" y="604164"/>
                  </a:lnTo>
                  <a:lnTo>
                    <a:pt x="1655495" y="616737"/>
                  </a:lnTo>
                  <a:lnTo>
                    <a:pt x="1688680" y="641921"/>
                  </a:lnTo>
                  <a:lnTo>
                    <a:pt x="1740890" y="650367"/>
                  </a:lnTo>
                  <a:lnTo>
                    <a:pt x="1829574" y="650367"/>
                  </a:lnTo>
                  <a:lnTo>
                    <a:pt x="1829574" y="581596"/>
                  </a:lnTo>
                  <a:lnTo>
                    <a:pt x="1710321" y="581596"/>
                  </a:lnTo>
                  <a:lnTo>
                    <a:pt x="1699704" y="580478"/>
                  </a:lnTo>
                  <a:lnTo>
                    <a:pt x="1690649" y="577215"/>
                  </a:lnTo>
                  <a:lnTo>
                    <a:pt x="1686140" y="574103"/>
                  </a:lnTo>
                  <a:lnTo>
                    <a:pt x="1699552" y="564832"/>
                  </a:lnTo>
                  <a:lnTo>
                    <a:pt x="1752523" y="528154"/>
                  </a:lnTo>
                  <a:lnTo>
                    <a:pt x="1829574" y="474814"/>
                  </a:lnTo>
                  <a:lnTo>
                    <a:pt x="1829574" y="396900"/>
                  </a:lnTo>
                  <a:close/>
                </a:path>
                <a:path w="3322954" h="2137410">
                  <a:moveTo>
                    <a:pt x="1832622" y="1279207"/>
                  </a:moveTo>
                  <a:lnTo>
                    <a:pt x="1823478" y="1241107"/>
                  </a:lnTo>
                  <a:lnTo>
                    <a:pt x="1789163" y="1208417"/>
                  </a:lnTo>
                  <a:lnTo>
                    <a:pt x="1760804" y="1198333"/>
                  </a:lnTo>
                  <a:lnTo>
                    <a:pt x="1760804" y="1196809"/>
                  </a:lnTo>
                  <a:lnTo>
                    <a:pt x="1829574" y="1181569"/>
                  </a:lnTo>
                  <a:lnTo>
                    <a:pt x="1829574" y="1117473"/>
                  </a:lnTo>
                  <a:lnTo>
                    <a:pt x="1729041" y="1136230"/>
                  </a:lnTo>
                  <a:lnTo>
                    <a:pt x="1718551" y="1137666"/>
                  </a:lnTo>
                  <a:lnTo>
                    <a:pt x="1707781" y="1138516"/>
                  </a:lnTo>
                  <a:lnTo>
                    <a:pt x="1696605" y="1138809"/>
                  </a:lnTo>
                  <a:lnTo>
                    <a:pt x="1560588" y="1138809"/>
                  </a:lnTo>
                  <a:lnTo>
                    <a:pt x="1560588" y="1267015"/>
                  </a:lnTo>
                  <a:lnTo>
                    <a:pt x="1615541" y="1267015"/>
                  </a:lnTo>
                  <a:lnTo>
                    <a:pt x="1615541" y="1207477"/>
                  </a:lnTo>
                  <a:lnTo>
                    <a:pt x="1724126" y="1207477"/>
                  </a:lnTo>
                  <a:lnTo>
                    <a:pt x="1757934" y="1232903"/>
                  </a:lnTo>
                  <a:lnTo>
                    <a:pt x="1769948" y="1274635"/>
                  </a:lnTo>
                  <a:lnTo>
                    <a:pt x="1769948" y="1280731"/>
                  </a:lnTo>
                  <a:lnTo>
                    <a:pt x="1768424" y="1285392"/>
                  </a:lnTo>
                  <a:lnTo>
                    <a:pt x="1768424" y="1296060"/>
                  </a:lnTo>
                  <a:lnTo>
                    <a:pt x="1831098" y="1296060"/>
                  </a:lnTo>
                  <a:lnTo>
                    <a:pt x="1831098" y="1286916"/>
                  </a:lnTo>
                  <a:lnTo>
                    <a:pt x="1832622" y="1283779"/>
                  </a:lnTo>
                  <a:lnTo>
                    <a:pt x="1832622" y="1279207"/>
                  </a:lnTo>
                  <a:close/>
                </a:path>
                <a:path w="3322954" h="2137410">
                  <a:moveTo>
                    <a:pt x="1834146" y="802957"/>
                  </a:moveTo>
                  <a:lnTo>
                    <a:pt x="1821243" y="754875"/>
                  </a:lnTo>
                  <a:lnTo>
                    <a:pt x="1783880" y="727036"/>
                  </a:lnTo>
                  <a:lnTo>
                    <a:pt x="1748510" y="722083"/>
                  </a:lnTo>
                  <a:lnTo>
                    <a:pt x="1560588" y="722083"/>
                  </a:lnTo>
                  <a:lnTo>
                    <a:pt x="1560588" y="838098"/>
                  </a:lnTo>
                  <a:lnTo>
                    <a:pt x="1615541" y="838098"/>
                  </a:lnTo>
                  <a:lnTo>
                    <a:pt x="1615541" y="792289"/>
                  </a:lnTo>
                  <a:lnTo>
                    <a:pt x="1742414" y="792289"/>
                  </a:lnTo>
                  <a:lnTo>
                    <a:pt x="1777568" y="812101"/>
                  </a:lnTo>
                  <a:lnTo>
                    <a:pt x="1777568" y="821334"/>
                  </a:lnTo>
                  <a:lnTo>
                    <a:pt x="1777301" y="830224"/>
                  </a:lnTo>
                  <a:lnTo>
                    <a:pt x="1776615" y="838669"/>
                  </a:lnTo>
                  <a:lnTo>
                    <a:pt x="1774520" y="854862"/>
                  </a:lnTo>
                  <a:lnTo>
                    <a:pt x="1828050" y="854862"/>
                  </a:lnTo>
                  <a:lnTo>
                    <a:pt x="1829193" y="847394"/>
                  </a:lnTo>
                  <a:lnTo>
                    <a:pt x="1832622" y="828954"/>
                  </a:lnTo>
                  <a:lnTo>
                    <a:pt x="1832851" y="822286"/>
                  </a:lnTo>
                  <a:lnTo>
                    <a:pt x="1833905" y="809574"/>
                  </a:lnTo>
                  <a:lnTo>
                    <a:pt x="1834146" y="802957"/>
                  </a:lnTo>
                  <a:close/>
                </a:path>
                <a:path w="3322954" h="2137410">
                  <a:moveTo>
                    <a:pt x="2208657" y="1480210"/>
                  </a:moveTo>
                  <a:lnTo>
                    <a:pt x="2055787" y="1480210"/>
                  </a:lnTo>
                  <a:lnTo>
                    <a:pt x="2055787" y="1551330"/>
                  </a:lnTo>
                  <a:lnTo>
                    <a:pt x="2055787" y="1591970"/>
                  </a:lnTo>
                  <a:lnTo>
                    <a:pt x="2110841" y="1591970"/>
                  </a:lnTo>
                  <a:lnTo>
                    <a:pt x="2110841" y="1551330"/>
                  </a:lnTo>
                  <a:lnTo>
                    <a:pt x="2208657" y="1551330"/>
                  </a:lnTo>
                  <a:lnTo>
                    <a:pt x="2208657" y="1480210"/>
                  </a:lnTo>
                  <a:close/>
                </a:path>
                <a:path w="3322954" h="2137410">
                  <a:moveTo>
                    <a:pt x="2324773" y="1248727"/>
                  </a:moveTo>
                  <a:lnTo>
                    <a:pt x="2150554" y="1248727"/>
                  </a:lnTo>
                  <a:lnTo>
                    <a:pt x="2129701" y="1250442"/>
                  </a:lnTo>
                  <a:lnTo>
                    <a:pt x="2081695" y="1276159"/>
                  </a:lnTo>
                  <a:lnTo>
                    <a:pt x="2062454" y="1309204"/>
                  </a:lnTo>
                  <a:lnTo>
                    <a:pt x="2055787" y="1352550"/>
                  </a:lnTo>
                  <a:lnTo>
                    <a:pt x="2055787" y="1439506"/>
                  </a:lnTo>
                  <a:lnTo>
                    <a:pt x="2110740" y="1439506"/>
                  </a:lnTo>
                  <a:lnTo>
                    <a:pt x="2110740" y="1358646"/>
                  </a:lnTo>
                  <a:lnTo>
                    <a:pt x="2111324" y="1349133"/>
                  </a:lnTo>
                  <a:lnTo>
                    <a:pt x="2138845" y="1319517"/>
                  </a:lnTo>
                  <a:lnTo>
                    <a:pt x="2147417" y="1318920"/>
                  </a:lnTo>
                  <a:lnTo>
                    <a:pt x="2324773" y="1318920"/>
                  </a:lnTo>
                  <a:lnTo>
                    <a:pt x="2324773" y="1248727"/>
                  </a:lnTo>
                  <a:close/>
                </a:path>
                <a:path w="3322954" h="2137410">
                  <a:moveTo>
                    <a:pt x="2324773" y="931164"/>
                  </a:moveTo>
                  <a:lnTo>
                    <a:pt x="2211654" y="1009510"/>
                  </a:lnTo>
                  <a:lnTo>
                    <a:pt x="2055787" y="928116"/>
                  </a:lnTo>
                  <a:lnTo>
                    <a:pt x="2055787" y="1007554"/>
                  </a:lnTo>
                  <a:lnTo>
                    <a:pt x="2149551" y="1052525"/>
                  </a:lnTo>
                  <a:lnTo>
                    <a:pt x="2055787" y="1117473"/>
                  </a:lnTo>
                  <a:lnTo>
                    <a:pt x="2055787" y="1195285"/>
                  </a:lnTo>
                  <a:lnTo>
                    <a:pt x="2141931" y="1135659"/>
                  </a:lnTo>
                  <a:lnTo>
                    <a:pt x="2143112" y="1138428"/>
                  </a:lnTo>
                  <a:lnTo>
                    <a:pt x="2150745" y="1151013"/>
                  </a:lnTo>
                  <a:lnTo>
                    <a:pt x="2183892" y="1176261"/>
                  </a:lnTo>
                  <a:lnTo>
                    <a:pt x="2236089" y="1184617"/>
                  </a:lnTo>
                  <a:lnTo>
                    <a:pt x="2324773" y="1184617"/>
                  </a:lnTo>
                  <a:lnTo>
                    <a:pt x="2324773" y="1115949"/>
                  </a:lnTo>
                  <a:lnTo>
                    <a:pt x="2205609" y="1115949"/>
                  </a:lnTo>
                  <a:lnTo>
                    <a:pt x="2194966" y="1115047"/>
                  </a:lnTo>
                  <a:lnTo>
                    <a:pt x="2185898" y="1112126"/>
                  </a:lnTo>
                  <a:lnTo>
                    <a:pt x="2180882" y="1108697"/>
                  </a:lnTo>
                  <a:lnTo>
                    <a:pt x="2194750" y="1099083"/>
                  </a:lnTo>
                  <a:lnTo>
                    <a:pt x="2247582" y="1062507"/>
                  </a:lnTo>
                  <a:lnTo>
                    <a:pt x="2324773" y="1009078"/>
                  </a:lnTo>
                  <a:lnTo>
                    <a:pt x="2324773" y="931164"/>
                  </a:lnTo>
                  <a:close/>
                </a:path>
                <a:path w="3322954" h="2137410">
                  <a:moveTo>
                    <a:pt x="2324773" y="766381"/>
                  </a:moveTo>
                  <a:lnTo>
                    <a:pt x="2162175" y="702271"/>
                  </a:lnTo>
                  <a:lnTo>
                    <a:pt x="2100084" y="677799"/>
                  </a:lnTo>
                  <a:lnTo>
                    <a:pt x="2055787" y="677799"/>
                  </a:lnTo>
                  <a:lnTo>
                    <a:pt x="2055787" y="731227"/>
                  </a:lnTo>
                  <a:lnTo>
                    <a:pt x="2055787" y="827430"/>
                  </a:lnTo>
                  <a:lnTo>
                    <a:pt x="1980920" y="827430"/>
                  </a:lnTo>
                  <a:lnTo>
                    <a:pt x="1980920" y="897636"/>
                  </a:lnTo>
                  <a:lnTo>
                    <a:pt x="2110841" y="897636"/>
                  </a:lnTo>
                  <a:lnTo>
                    <a:pt x="2110841" y="753732"/>
                  </a:lnTo>
                  <a:lnTo>
                    <a:pt x="2324773" y="841146"/>
                  </a:lnTo>
                  <a:lnTo>
                    <a:pt x="2324773" y="766381"/>
                  </a:lnTo>
                  <a:close/>
                </a:path>
                <a:path w="3322954" h="2137410">
                  <a:moveTo>
                    <a:pt x="2324773" y="553110"/>
                  </a:moveTo>
                  <a:lnTo>
                    <a:pt x="2055787" y="553110"/>
                  </a:lnTo>
                  <a:lnTo>
                    <a:pt x="2055787" y="622960"/>
                  </a:lnTo>
                  <a:lnTo>
                    <a:pt x="2055787" y="645820"/>
                  </a:lnTo>
                  <a:lnTo>
                    <a:pt x="2110841" y="645820"/>
                  </a:lnTo>
                  <a:lnTo>
                    <a:pt x="2110841" y="622960"/>
                  </a:lnTo>
                  <a:lnTo>
                    <a:pt x="2324773" y="622960"/>
                  </a:lnTo>
                  <a:lnTo>
                    <a:pt x="2324773" y="553110"/>
                  </a:lnTo>
                  <a:close/>
                </a:path>
                <a:path w="3322954" h="2137410">
                  <a:moveTo>
                    <a:pt x="2327821" y="1863940"/>
                  </a:moveTo>
                  <a:lnTo>
                    <a:pt x="2315603" y="1815160"/>
                  </a:lnTo>
                  <a:lnTo>
                    <a:pt x="2278926" y="1786978"/>
                  </a:lnTo>
                  <a:lnTo>
                    <a:pt x="2242286" y="1781454"/>
                  </a:lnTo>
                  <a:lnTo>
                    <a:pt x="2165807" y="1781454"/>
                  </a:lnTo>
                  <a:lnTo>
                    <a:pt x="2152078" y="1781263"/>
                  </a:lnTo>
                  <a:lnTo>
                    <a:pt x="2110841" y="1773834"/>
                  </a:lnTo>
                  <a:lnTo>
                    <a:pt x="2110841" y="1740217"/>
                  </a:lnTo>
                  <a:lnTo>
                    <a:pt x="2133904" y="1705927"/>
                  </a:lnTo>
                  <a:lnTo>
                    <a:pt x="2152091" y="1703641"/>
                  </a:lnTo>
                  <a:lnTo>
                    <a:pt x="2324773" y="1703641"/>
                  </a:lnTo>
                  <a:lnTo>
                    <a:pt x="2324773" y="1633435"/>
                  </a:lnTo>
                  <a:lnTo>
                    <a:pt x="2158187" y="1633435"/>
                  </a:lnTo>
                  <a:lnTo>
                    <a:pt x="2134412" y="1635150"/>
                  </a:lnTo>
                  <a:lnTo>
                    <a:pt x="2096071" y="1648866"/>
                  </a:lnTo>
                  <a:lnTo>
                    <a:pt x="2062467" y="1694256"/>
                  </a:lnTo>
                  <a:lnTo>
                    <a:pt x="2055787" y="1740217"/>
                  </a:lnTo>
                  <a:lnTo>
                    <a:pt x="2055787" y="1876132"/>
                  </a:lnTo>
                  <a:lnTo>
                    <a:pt x="2110841" y="1876132"/>
                  </a:lnTo>
                  <a:lnTo>
                    <a:pt x="2110841" y="1834896"/>
                  </a:lnTo>
                  <a:lnTo>
                    <a:pt x="2117102" y="1838299"/>
                  </a:lnTo>
                  <a:lnTo>
                    <a:pt x="2157234" y="1849183"/>
                  </a:lnTo>
                  <a:lnTo>
                    <a:pt x="2171903" y="1850136"/>
                  </a:lnTo>
                  <a:lnTo>
                    <a:pt x="2237625" y="1850136"/>
                  </a:lnTo>
                  <a:lnTo>
                    <a:pt x="2246007" y="1850682"/>
                  </a:lnTo>
                  <a:lnTo>
                    <a:pt x="2271344" y="1882228"/>
                  </a:lnTo>
                  <a:lnTo>
                    <a:pt x="2271344" y="1897468"/>
                  </a:lnTo>
                  <a:lnTo>
                    <a:pt x="2324773" y="1897468"/>
                  </a:lnTo>
                  <a:lnTo>
                    <a:pt x="2326297" y="1891372"/>
                  </a:lnTo>
                  <a:lnTo>
                    <a:pt x="2326297" y="1885276"/>
                  </a:lnTo>
                  <a:lnTo>
                    <a:pt x="2327821" y="1880704"/>
                  </a:lnTo>
                  <a:lnTo>
                    <a:pt x="2327821" y="1863940"/>
                  </a:lnTo>
                  <a:close/>
                </a:path>
                <a:path w="3322954" h="2137410">
                  <a:moveTo>
                    <a:pt x="2329345" y="363372"/>
                  </a:moveTo>
                  <a:lnTo>
                    <a:pt x="2328468" y="346481"/>
                  </a:lnTo>
                  <a:lnTo>
                    <a:pt x="2325725" y="330339"/>
                  </a:lnTo>
                  <a:lnTo>
                    <a:pt x="2320988" y="315061"/>
                  </a:lnTo>
                  <a:lnTo>
                    <a:pt x="2320721" y="314515"/>
                  </a:lnTo>
                  <a:lnTo>
                    <a:pt x="2314105" y="300799"/>
                  </a:lnTo>
                  <a:lnTo>
                    <a:pt x="2305469" y="287858"/>
                  </a:lnTo>
                  <a:lnTo>
                    <a:pt x="2295372" y="276517"/>
                  </a:lnTo>
                  <a:lnTo>
                    <a:pt x="2283549" y="266623"/>
                  </a:lnTo>
                  <a:lnTo>
                    <a:pt x="2271344" y="259041"/>
                  </a:lnTo>
                  <a:lnTo>
                    <a:pt x="2271344" y="363372"/>
                  </a:lnTo>
                  <a:lnTo>
                    <a:pt x="2271230" y="364896"/>
                  </a:lnTo>
                  <a:lnTo>
                    <a:pt x="2270772" y="371094"/>
                  </a:lnTo>
                  <a:lnTo>
                    <a:pt x="2269198" y="378231"/>
                  </a:lnTo>
                  <a:lnTo>
                    <a:pt x="2266759" y="384810"/>
                  </a:lnTo>
                  <a:lnTo>
                    <a:pt x="2266632" y="385051"/>
                  </a:lnTo>
                  <a:lnTo>
                    <a:pt x="2263622" y="390804"/>
                  </a:lnTo>
                  <a:lnTo>
                    <a:pt x="2223338" y="412330"/>
                  </a:lnTo>
                  <a:lnTo>
                    <a:pt x="2203996" y="413664"/>
                  </a:lnTo>
                  <a:lnTo>
                    <a:pt x="2182660" y="413664"/>
                  </a:lnTo>
                  <a:lnTo>
                    <a:pt x="2133028" y="404736"/>
                  </a:lnTo>
                  <a:lnTo>
                    <a:pt x="2111286" y="384810"/>
                  </a:lnTo>
                  <a:lnTo>
                    <a:pt x="2108504" y="378993"/>
                  </a:lnTo>
                  <a:lnTo>
                    <a:pt x="2106765" y="372376"/>
                  </a:lnTo>
                  <a:lnTo>
                    <a:pt x="2106663" y="371094"/>
                  </a:lnTo>
                  <a:lnTo>
                    <a:pt x="2106180" y="364896"/>
                  </a:lnTo>
                  <a:lnTo>
                    <a:pt x="2106295" y="363372"/>
                  </a:lnTo>
                  <a:lnTo>
                    <a:pt x="2106765" y="357136"/>
                  </a:lnTo>
                  <a:lnTo>
                    <a:pt x="2108504" y="349961"/>
                  </a:lnTo>
                  <a:lnTo>
                    <a:pt x="2108593" y="349770"/>
                  </a:lnTo>
                  <a:lnTo>
                    <a:pt x="2111413" y="343357"/>
                  </a:lnTo>
                  <a:lnTo>
                    <a:pt x="2148167" y="317080"/>
                  </a:lnTo>
                  <a:lnTo>
                    <a:pt x="2178088" y="314515"/>
                  </a:lnTo>
                  <a:lnTo>
                    <a:pt x="2203996" y="314515"/>
                  </a:lnTo>
                  <a:lnTo>
                    <a:pt x="2213254" y="314794"/>
                  </a:lnTo>
                  <a:lnTo>
                    <a:pt x="2213813" y="314794"/>
                  </a:lnTo>
                  <a:lnTo>
                    <a:pt x="2253145" y="327279"/>
                  </a:lnTo>
                  <a:lnTo>
                    <a:pt x="2269794" y="349961"/>
                  </a:lnTo>
                  <a:lnTo>
                    <a:pt x="2270988" y="356489"/>
                  </a:lnTo>
                  <a:lnTo>
                    <a:pt x="2271026" y="357136"/>
                  </a:lnTo>
                  <a:lnTo>
                    <a:pt x="2271344" y="363372"/>
                  </a:lnTo>
                  <a:lnTo>
                    <a:pt x="2271344" y="259041"/>
                  </a:lnTo>
                  <a:lnTo>
                    <a:pt x="2222017" y="245173"/>
                  </a:lnTo>
                  <a:lnTo>
                    <a:pt x="2203996" y="244309"/>
                  </a:lnTo>
                  <a:lnTo>
                    <a:pt x="2178088" y="244309"/>
                  </a:lnTo>
                  <a:lnTo>
                    <a:pt x="2138908" y="247738"/>
                  </a:lnTo>
                  <a:lnTo>
                    <a:pt x="2093963" y="266865"/>
                  </a:lnTo>
                  <a:lnTo>
                    <a:pt x="2063407" y="302323"/>
                  </a:lnTo>
                  <a:lnTo>
                    <a:pt x="2050554" y="353364"/>
                  </a:lnTo>
                  <a:lnTo>
                    <a:pt x="2049818" y="371094"/>
                  </a:lnTo>
                  <a:lnTo>
                    <a:pt x="2049945" y="396214"/>
                  </a:lnTo>
                  <a:lnTo>
                    <a:pt x="2053691" y="440245"/>
                  </a:lnTo>
                  <a:lnTo>
                    <a:pt x="2061883" y="484149"/>
                  </a:lnTo>
                  <a:lnTo>
                    <a:pt x="2066455" y="502246"/>
                  </a:lnTo>
                  <a:lnTo>
                    <a:pt x="2116937" y="490054"/>
                  </a:lnTo>
                  <a:lnTo>
                    <a:pt x="2116937" y="485482"/>
                  </a:lnTo>
                  <a:lnTo>
                    <a:pt x="2115413" y="479386"/>
                  </a:lnTo>
                  <a:lnTo>
                    <a:pt x="2113889" y="471678"/>
                  </a:lnTo>
                  <a:lnTo>
                    <a:pt x="2110841" y="465582"/>
                  </a:lnTo>
                  <a:lnTo>
                    <a:pt x="2109317" y="459486"/>
                  </a:lnTo>
                  <a:lnTo>
                    <a:pt x="2109317" y="454914"/>
                  </a:lnTo>
                  <a:lnTo>
                    <a:pt x="2110841" y="454914"/>
                  </a:lnTo>
                  <a:lnTo>
                    <a:pt x="2110841" y="456438"/>
                  </a:lnTo>
                  <a:lnTo>
                    <a:pt x="2112365" y="456438"/>
                  </a:lnTo>
                  <a:lnTo>
                    <a:pt x="2146173" y="476338"/>
                  </a:lnTo>
                  <a:lnTo>
                    <a:pt x="2180361" y="483920"/>
                  </a:lnTo>
                  <a:lnTo>
                    <a:pt x="2204783" y="483920"/>
                  </a:lnTo>
                  <a:lnTo>
                    <a:pt x="2255177" y="474929"/>
                  </a:lnTo>
                  <a:lnTo>
                    <a:pt x="2289683" y="454914"/>
                  </a:lnTo>
                  <a:lnTo>
                    <a:pt x="2320099" y="413664"/>
                  </a:lnTo>
                  <a:lnTo>
                    <a:pt x="2320988" y="411848"/>
                  </a:lnTo>
                  <a:lnTo>
                    <a:pt x="2325725" y="396913"/>
                  </a:lnTo>
                  <a:lnTo>
                    <a:pt x="2325840" y="396214"/>
                  </a:lnTo>
                  <a:lnTo>
                    <a:pt x="2325878" y="395998"/>
                  </a:lnTo>
                  <a:lnTo>
                    <a:pt x="2328468" y="380860"/>
                  </a:lnTo>
                  <a:lnTo>
                    <a:pt x="2328557" y="378993"/>
                  </a:lnTo>
                  <a:lnTo>
                    <a:pt x="2328595" y="378231"/>
                  </a:lnTo>
                  <a:lnTo>
                    <a:pt x="2329345" y="363372"/>
                  </a:lnTo>
                  <a:close/>
                </a:path>
                <a:path w="3322954" h="2137410">
                  <a:moveTo>
                    <a:pt x="2703868" y="2025040"/>
                  </a:moveTo>
                  <a:lnTo>
                    <a:pt x="2550985" y="2025040"/>
                  </a:lnTo>
                  <a:lnTo>
                    <a:pt x="2550985" y="2096160"/>
                  </a:lnTo>
                  <a:lnTo>
                    <a:pt x="2550985" y="2136800"/>
                  </a:lnTo>
                  <a:lnTo>
                    <a:pt x="2606040" y="2136800"/>
                  </a:lnTo>
                  <a:lnTo>
                    <a:pt x="2606040" y="2096160"/>
                  </a:lnTo>
                  <a:lnTo>
                    <a:pt x="2703868" y="2096160"/>
                  </a:lnTo>
                  <a:lnTo>
                    <a:pt x="2703868" y="2025040"/>
                  </a:lnTo>
                  <a:close/>
                </a:path>
                <a:path w="3322954" h="2137410">
                  <a:moveTo>
                    <a:pt x="2703868" y="290220"/>
                  </a:moveTo>
                  <a:lnTo>
                    <a:pt x="2550985" y="290220"/>
                  </a:lnTo>
                  <a:lnTo>
                    <a:pt x="2550985" y="360070"/>
                  </a:lnTo>
                  <a:lnTo>
                    <a:pt x="2550985" y="401980"/>
                  </a:lnTo>
                  <a:lnTo>
                    <a:pt x="2606040" y="401980"/>
                  </a:lnTo>
                  <a:lnTo>
                    <a:pt x="2606040" y="360070"/>
                  </a:lnTo>
                  <a:lnTo>
                    <a:pt x="2703868" y="360070"/>
                  </a:lnTo>
                  <a:lnTo>
                    <a:pt x="2703868" y="290220"/>
                  </a:lnTo>
                  <a:close/>
                </a:path>
                <a:path w="3322954" h="2137410">
                  <a:moveTo>
                    <a:pt x="2819984" y="1639531"/>
                  </a:moveTo>
                  <a:lnTo>
                    <a:pt x="2691587" y="1639531"/>
                  </a:lnTo>
                  <a:lnTo>
                    <a:pt x="2682443" y="1638007"/>
                  </a:lnTo>
                  <a:lnTo>
                    <a:pt x="2676347" y="1636483"/>
                  </a:lnTo>
                  <a:lnTo>
                    <a:pt x="2670251" y="1636483"/>
                  </a:lnTo>
                  <a:lnTo>
                    <a:pt x="2670251" y="1691449"/>
                  </a:lnTo>
                  <a:lnTo>
                    <a:pt x="2673299" y="1694497"/>
                  </a:lnTo>
                  <a:lnTo>
                    <a:pt x="2714790" y="1707692"/>
                  </a:lnTo>
                  <a:lnTo>
                    <a:pt x="2728353" y="1708213"/>
                  </a:lnTo>
                  <a:lnTo>
                    <a:pt x="2819984" y="1708213"/>
                  </a:lnTo>
                  <a:lnTo>
                    <a:pt x="2819984" y="1639531"/>
                  </a:lnTo>
                  <a:close/>
                </a:path>
                <a:path w="3322954" h="2137410">
                  <a:moveTo>
                    <a:pt x="2819984" y="1483804"/>
                  </a:moveTo>
                  <a:lnTo>
                    <a:pt x="2648813" y="1483804"/>
                  </a:lnTo>
                  <a:lnTo>
                    <a:pt x="2627045" y="1485519"/>
                  </a:lnTo>
                  <a:lnTo>
                    <a:pt x="2590990" y="1499235"/>
                  </a:lnTo>
                  <a:lnTo>
                    <a:pt x="2557665" y="1545805"/>
                  </a:lnTo>
                  <a:lnTo>
                    <a:pt x="2550998" y="1590675"/>
                  </a:lnTo>
                  <a:lnTo>
                    <a:pt x="2550998" y="1706689"/>
                  </a:lnTo>
                  <a:lnTo>
                    <a:pt x="2606052" y="1706689"/>
                  </a:lnTo>
                  <a:lnTo>
                    <a:pt x="2606052" y="1596771"/>
                  </a:lnTo>
                  <a:lnTo>
                    <a:pt x="2606624" y="1586179"/>
                  </a:lnTo>
                  <a:lnTo>
                    <a:pt x="2636913" y="1554594"/>
                  </a:lnTo>
                  <a:lnTo>
                    <a:pt x="2645765" y="1553997"/>
                  </a:lnTo>
                  <a:lnTo>
                    <a:pt x="2819984" y="1553997"/>
                  </a:lnTo>
                  <a:lnTo>
                    <a:pt x="2819984" y="1483804"/>
                  </a:lnTo>
                  <a:close/>
                </a:path>
                <a:path w="3322954" h="2137410">
                  <a:moveTo>
                    <a:pt x="2819984" y="1144905"/>
                  </a:moveTo>
                  <a:lnTo>
                    <a:pt x="2765018" y="1144905"/>
                  </a:lnTo>
                  <a:lnTo>
                    <a:pt x="2765018" y="1233487"/>
                  </a:lnTo>
                  <a:lnTo>
                    <a:pt x="2819984" y="1233487"/>
                  </a:lnTo>
                  <a:lnTo>
                    <a:pt x="2819984" y="1144905"/>
                  </a:lnTo>
                  <a:close/>
                </a:path>
                <a:path w="3322954" h="2137410">
                  <a:moveTo>
                    <a:pt x="2819984" y="1074826"/>
                  </a:moveTo>
                  <a:lnTo>
                    <a:pt x="2550998" y="1074826"/>
                  </a:lnTo>
                  <a:lnTo>
                    <a:pt x="2550998" y="1144676"/>
                  </a:lnTo>
                  <a:lnTo>
                    <a:pt x="2550998" y="1233576"/>
                  </a:lnTo>
                  <a:lnTo>
                    <a:pt x="2550998" y="1302156"/>
                  </a:lnTo>
                  <a:lnTo>
                    <a:pt x="2819984" y="1302156"/>
                  </a:lnTo>
                  <a:lnTo>
                    <a:pt x="2819984" y="1233576"/>
                  </a:lnTo>
                  <a:lnTo>
                    <a:pt x="2606052" y="1233576"/>
                  </a:lnTo>
                  <a:lnTo>
                    <a:pt x="2606052" y="1144676"/>
                  </a:lnTo>
                  <a:lnTo>
                    <a:pt x="2819984" y="1144676"/>
                  </a:lnTo>
                  <a:lnTo>
                    <a:pt x="2819984" y="1074826"/>
                  </a:lnTo>
                  <a:close/>
                </a:path>
                <a:path w="3322954" h="2137410">
                  <a:moveTo>
                    <a:pt x="2819984" y="432054"/>
                  </a:moveTo>
                  <a:lnTo>
                    <a:pt x="2705646" y="511200"/>
                  </a:lnTo>
                  <a:lnTo>
                    <a:pt x="2550998" y="430530"/>
                  </a:lnTo>
                  <a:lnTo>
                    <a:pt x="2550998" y="508342"/>
                  </a:lnTo>
                  <a:lnTo>
                    <a:pt x="2644813" y="553313"/>
                  </a:lnTo>
                  <a:lnTo>
                    <a:pt x="2550998" y="618261"/>
                  </a:lnTo>
                  <a:lnTo>
                    <a:pt x="2550998" y="696087"/>
                  </a:lnTo>
                  <a:lnTo>
                    <a:pt x="2636824" y="637159"/>
                  </a:lnTo>
                  <a:lnTo>
                    <a:pt x="2638361" y="640803"/>
                  </a:lnTo>
                  <a:lnTo>
                    <a:pt x="2645968" y="653402"/>
                  </a:lnTo>
                  <a:lnTo>
                    <a:pt x="2679141" y="677697"/>
                  </a:lnTo>
                  <a:lnTo>
                    <a:pt x="2731401" y="685419"/>
                  </a:lnTo>
                  <a:lnTo>
                    <a:pt x="2819984" y="685419"/>
                  </a:lnTo>
                  <a:lnTo>
                    <a:pt x="2819984" y="618261"/>
                  </a:lnTo>
                  <a:lnTo>
                    <a:pt x="2700820" y="618261"/>
                  </a:lnTo>
                  <a:lnTo>
                    <a:pt x="2690164" y="617118"/>
                  </a:lnTo>
                  <a:lnTo>
                    <a:pt x="2681109" y="613689"/>
                  </a:lnTo>
                  <a:lnTo>
                    <a:pt x="2676283" y="610057"/>
                  </a:lnTo>
                  <a:lnTo>
                    <a:pt x="2690965" y="599973"/>
                  </a:lnTo>
                  <a:lnTo>
                    <a:pt x="2744368" y="563308"/>
                  </a:lnTo>
                  <a:lnTo>
                    <a:pt x="2819984" y="511390"/>
                  </a:lnTo>
                  <a:lnTo>
                    <a:pt x="2819984" y="432054"/>
                  </a:lnTo>
                  <a:close/>
                </a:path>
                <a:path w="3322954" h="2137410">
                  <a:moveTo>
                    <a:pt x="2819984" y="157238"/>
                  </a:moveTo>
                  <a:lnTo>
                    <a:pt x="2712034" y="157238"/>
                  </a:lnTo>
                  <a:lnTo>
                    <a:pt x="2704427" y="157060"/>
                  </a:lnTo>
                  <a:lnTo>
                    <a:pt x="2697657" y="156616"/>
                  </a:lnTo>
                  <a:lnTo>
                    <a:pt x="2691587" y="155727"/>
                  </a:lnTo>
                  <a:lnTo>
                    <a:pt x="2682443" y="155727"/>
                  </a:lnTo>
                  <a:lnTo>
                    <a:pt x="2670251" y="152679"/>
                  </a:lnTo>
                  <a:lnTo>
                    <a:pt x="2670251" y="209169"/>
                  </a:lnTo>
                  <a:lnTo>
                    <a:pt x="2673299" y="212217"/>
                  </a:lnTo>
                  <a:lnTo>
                    <a:pt x="2677871" y="215265"/>
                  </a:lnTo>
                  <a:lnTo>
                    <a:pt x="2687015" y="218313"/>
                  </a:lnTo>
                  <a:lnTo>
                    <a:pt x="2694571" y="221195"/>
                  </a:lnTo>
                  <a:lnTo>
                    <a:pt x="2703677" y="223075"/>
                  </a:lnTo>
                  <a:lnTo>
                    <a:pt x="2714790" y="224104"/>
                  </a:lnTo>
                  <a:lnTo>
                    <a:pt x="2728353" y="224409"/>
                  </a:lnTo>
                  <a:lnTo>
                    <a:pt x="2819984" y="224409"/>
                  </a:lnTo>
                  <a:lnTo>
                    <a:pt x="2819984" y="157238"/>
                  </a:lnTo>
                  <a:close/>
                </a:path>
                <a:path w="3322954" h="2137410">
                  <a:moveTo>
                    <a:pt x="2819984" y="0"/>
                  </a:moveTo>
                  <a:lnTo>
                    <a:pt x="2648813" y="0"/>
                  </a:lnTo>
                  <a:lnTo>
                    <a:pt x="2627045" y="1968"/>
                  </a:lnTo>
                  <a:lnTo>
                    <a:pt x="2590990" y="16802"/>
                  </a:lnTo>
                  <a:lnTo>
                    <a:pt x="2557665" y="63004"/>
                  </a:lnTo>
                  <a:lnTo>
                    <a:pt x="2550998" y="108394"/>
                  </a:lnTo>
                  <a:lnTo>
                    <a:pt x="2550998" y="224409"/>
                  </a:lnTo>
                  <a:lnTo>
                    <a:pt x="2606052" y="224409"/>
                  </a:lnTo>
                  <a:lnTo>
                    <a:pt x="2606052" y="112966"/>
                  </a:lnTo>
                  <a:lnTo>
                    <a:pt x="2606624" y="103251"/>
                  </a:lnTo>
                  <a:lnTo>
                    <a:pt x="2636913" y="71107"/>
                  </a:lnTo>
                  <a:lnTo>
                    <a:pt x="2645765" y="70294"/>
                  </a:lnTo>
                  <a:lnTo>
                    <a:pt x="2819984" y="70294"/>
                  </a:lnTo>
                  <a:lnTo>
                    <a:pt x="2819984" y="0"/>
                  </a:lnTo>
                  <a:close/>
                </a:path>
                <a:path w="3322954" h="2137410">
                  <a:moveTo>
                    <a:pt x="2823121" y="1018222"/>
                  </a:moveTo>
                  <a:lnTo>
                    <a:pt x="2808122" y="972959"/>
                  </a:lnTo>
                  <a:lnTo>
                    <a:pt x="2779585" y="947445"/>
                  </a:lnTo>
                  <a:lnTo>
                    <a:pt x="2751213" y="938872"/>
                  </a:lnTo>
                  <a:lnTo>
                    <a:pt x="2751213" y="937348"/>
                  </a:lnTo>
                  <a:lnTo>
                    <a:pt x="2819984" y="920496"/>
                  </a:lnTo>
                  <a:lnTo>
                    <a:pt x="2819984" y="856386"/>
                  </a:lnTo>
                  <a:lnTo>
                    <a:pt x="2719501" y="876693"/>
                  </a:lnTo>
                  <a:lnTo>
                    <a:pt x="2709011" y="878154"/>
                  </a:lnTo>
                  <a:lnTo>
                    <a:pt x="2698229" y="879043"/>
                  </a:lnTo>
                  <a:lnTo>
                    <a:pt x="2687015" y="879348"/>
                  </a:lnTo>
                  <a:lnTo>
                    <a:pt x="2550998" y="879348"/>
                  </a:lnTo>
                  <a:lnTo>
                    <a:pt x="2550998" y="1006030"/>
                  </a:lnTo>
                  <a:lnTo>
                    <a:pt x="2606040" y="1006030"/>
                  </a:lnTo>
                  <a:lnTo>
                    <a:pt x="2606040" y="948016"/>
                  </a:lnTo>
                  <a:lnTo>
                    <a:pt x="2714536" y="948016"/>
                  </a:lnTo>
                  <a:lnTo>
                    <a:pt x="2748356" y="972019"/>
                  </a:lnTo>
                  <a:lnTo>
                    <a:pt x="2760446" y="1013650"/>
                  </a:lnTo>
                  <a:lnTo>
                    <a:pt x="2760446" y="1021270"/>
                  </a:lnTo>
                  <a:lnTo>
                    <a:pt x="2758922" y="1024318"/>
                  </a:lnTo>
                  <a:lnTo>
                    <a:pt x="2758922" y="1031938"/>
                  </a:lnTo>
                  <a:lnTo>
                    <a:pt x="2757309" y="1034986"/>
                  </a:lnTo>
                  <a:lnTo>
                    <a:pt x="2821508" y="1034986"/>
                  </a:lnTo>
                  <a:lnTo>
                    <a:pt x="2821508" y="1027366"/>
                  </a:lnTo>
                  <a:lnTo>
                    <a:pt x="2823121" y="1024318"/>
                  </a:lnTo>
                  <a:lnTo>
                    <a:pt x="2823121" y="1018222"/>
                  </a:lnTo>
                  <a:close/>
                </a:path>
                <a:path w="3322954" h="2137410">
                  <a:moveTo>
                    <a:pt x="2824645" y="1898992"/>
                  </a:moveTo>
                  <a:lnTo>
                    <a:pt x="2816631" y="1848561"/>
                  </a:lnTo>
                  <a:lnTo>
                    <a:pt x="2794978" y="1809127"/>
                  </a:lnTo>
                  <a:lnTo>
                    <a:pt x="2756458" y="1783727"/>
                  </a:lnTo>
                  <a:lnTo>
                    <a:pt x="2700820" y="1775358"/>
                  </a:lnTo>
                  <a:lnTo>
                    <a:pt x="2550998" y="1775358"/>
                  </a:lnTo>
                  <a:lnTo>
                    <a:pt x="2550998" y="1967674"/>
                  </a:lnTo>
                  <a:lnTo>
                    <a:pt x="2606052" y="1967674"/>
                  </a:lnTo>
                  <a:lnTo>
                    <a:pt x="2606052" y="1845564"/>
                  </a:lnTo>
                  <a:lnTo>
                    <a:pt x="2713012" y="1845564"/>
                  </a:lnTo>
                  <a:lnTo>
                    <a:pt x="2754261" y="1860804"/>
                  </a:lnTo>
                  <a:lnTo>
                    <a:pt x="2769590" y="1909660"/>
                  </a:lnTo>
                  <a:lnTo>
                    <a:pt x="2769260" y="1921979"/>
                  </a:lnTo>
                  <a:lnTo>
                    <a:pt x="2768066" y="1935848"/>
                  </a:lnTo>
                  <a:lnTo>
                    <a:pt x="2765729" y="1951126"/>
                  </a:lnTo>
                  <a:lnTo>
                    <a:pt x="2761970" y="1967674"/>
                  </a:lnTo>
                  <a:lnTo>
                    <a:pt x="2813888" y="1978342"/>
                  </a:lnTo>
                  <a:lnTo>
                    <a:pt x="2820098" y="1946617"/>
                  </a:lnTo>
                  <a:lnTo>
                    <a:pt x="2821508" y="1937194"/>
                  </a:lnTo>
                  <a:lnTo>
                    <a:pt x="2823680" y="1917522"/>
                  </a:lnTo>
                  <a:lnTo>
                    <a:pt x="2824378" y="1908187"/>
                  </a:lnTo>
                  <a:lnTo>
                    <a:pt x="2824645" y="1898992"/>
                  </a:lnTo>
                  <a:close/>
                </a:path>
                <a:path w="3322954" h="2137410">
                  <a:moveTo>
                    <a:pt x="3214408" y="1952434"/>
                  </a:moveTo>
                  <a:lnTo>
                    <a:pt x="2988183" y="1944814"/>
                  </a:lnTo>
                  <a:lnTo>
                    <a:pt x="2988183" y="2016531"/>
                  </a:lnTo>
                  <a:lnTo>
                    <a:pt x="3214408" y="2007387"/>
                  </a:lnTo>
                  <a:lnTo>
                    <a:pt x="3214408" y="1952434"/>
                  </a:lnTo>
                  <a:close/>
                </a:path>
                <a:path w="3322954" h="2137410">
                  <a:moveTo>
                    <a:pt x="3229648" y="564832"/>
                  </a:moveTo>
                  <a:lnTo>
                    <a:pt x="3188741" y="547357"/>
                  </a:lnTo>
                  <a:lnTo>
                    <a:pt x="3156305" y="543496"/>
                  </a:lnTo>
                  <a:lnTo>
                    <a:pt x="3046196" y="543496"/>
                  </a:lnTo>
                  <a:lnTo>
                    <a:pt x="3046196" y="612165"/>
                  </a:lnTo>
                  <a:lnTo>
                    <a:pt x="3178619" y="612165"/>
                  </a:lnTo>
                  <a:lnTo>
                    <a:pt x="3188398" y="612355"/>
                  </a:lnTo>
                  <a:lnTo>
                    <a:pt x="3229648" y="621309"/>
                  </a:lnTo>
                  <a:lnTo>
                    <a:pt x="3229648" y="564832"/>
                  </a:lnTo>
                  <a:close/>
                </a:path>
                <a:path w="3322954" h="2137410">
                  <a:moveTo>
                    <a:pt x="3315182" y="1173949"/>
                  </a:moveTo>
                  <a:lnTo>
                    <a:pt x="3152584" y="1109853"/>
                  </a:lnTo>
                  <a:lnTo>
                    <a:pt x="3090494" y="1085367"/>
                  </a:lnTo>
                  <a:lnTo>
                    <a:pt x="3046196" y="1085367"/>
                  </a:lnTo>
                  <a:lnTo>
                    <a:pt x="3046196" y="1138809"/>
                  </a:lnTo>
                  <a:lnTo>
                    <a:pt x="3046196" y="1235011"/>
                  </a:lnTo>
                  <a:lnTo>
                    <a:pt x="2971330" y="1235011"/>
                  </a:lnTo>
                  <a:lnTo>
                    <a:pt x="2971330" y="1305204"/>
                  </a:lnTo>
                  <a:lnTo>
                    <a:pt x="3101251" y="1305204"/>
                  </a:lnTo>
                  <a:lnTo>
                    <a:pt x="3101251" y="1161300"/>
                  </a:lnTo>
                  <a:lnTo>
                    <a:pt x="3315182" y="1248727"/>
                  </a:lnTo>
                  <a:lnTo>
                    <a:pt x="3315182" y="1173949"/>
                  </a:lnTo>
                  <a:close/>
                </a:path>
                <a:path w="3322954" h="2137410">
                  <a:moveTo>
                    <a:pt x="3315284" y="1349502"/>
                  </a:moveTo>
                  <a:lnTo>
                    <a:pt x="3162401" y="1349502"/>
                  </a:lnTo>
                  <a:lnTo>
                    <a:pt x="3134322" y="1351495"/>
                  </a:lnTo>
                  <a:lnTo>
                    <a:pt x="3088462" y="1367497"/>
                  </a:lnTo>
                  <a:lnTo>
                    <a:pt x="3056852" y="1399298"/>
                  </a:lnTo>
                  <a:lnTo>
                    <a:pt x="3041866" y="1445717"/>
                  </a:lnTo>
                  <a:lnTo>
                    <a:pt x="3040100" y="1474660"/>
                  </a:lnTo>
                  <a:lnTo>
                    <a:pt x="3040202" y="1489900"/>
                  </a:lnTo>
                  <a:lnTo>
                    <a:pt x="3040291" y="1495437"/>
                  </a:lnTo>
                  <a:lnTo>
                    <a:pt x="3040748" y="1506207"/>
                  </a:lnTo>
                  <a:lnTo>
                    <a:pt x="3041624" y="1517421"/>
                  </a:lnTo>
                  <a:lnTo>
                    <a:pt x="3043669" y="1528838"/>
                  </a:lnTo>
                  <a:lnTo>
                    <a:pt x="3045434" y="1540090"/>
                  </a:lnTo>
                  <a:lnTo>
                    <a:pt x="3054667" y="1581899"/>
                  </a:lnTo>
                  <a:lnTo>
                    <a:pt x="3057487" y="1591297"/>
                  </a:lnTo>
                  <a:lnTo>
                    <a:pt x="3060014" y="1599819"/>
                  </a:lnTo>
                  <a:lnTo>
                    <a:pt x="3111919" y="1586103"/>
                  </a:lnTo>
                  <a:lnTo>
                    <a:pt x="3108871" y="1580007"/>
                  </a:lnTo>
                  <a:lnTo>
                    <a:pt x="3107347" y="1572285"/>
                  </a:lnTo>
                  <a:lnTo>
                    <a:pt x="3104299" y="1564665"/>
                  </a:lnTo>
                  <a:lnTo>
                    <a:pt x="3101251" y="1549425"/>
                  </a:lnTo>
                  <a:lnTo>
                    <a:pt x="3099727" y="1543329"/>
                  </a:lnTo>
                  <a:lnTo>
                    <a:pt x="3101251" y="1543329"/>
                  </a:lnTo>
                  <a:lnTo>
                    <a:pt x="3101251" y="1544853"/>
                  </a:lnTo>
                  <a:lnTo>
                    <a:pt x="3102775" y="1544853"/>
                  </a:lnTo>
                  <a:lnTo>
                    <a:pt x="3102775" y="1546377"/>
                  </a:lnTo>
                  <a:lnTo>
                    <a:pt x="3108553" y="1550936"/>
                  </a:lnTo>
                  <a:lnTo>
                    <a:pt x="3145777" y="1568856"/>
                  </a:lnTo>
                  <a:lnTo>
                    <a:pt x="3315284" y="1589151"/>
                  </a:lnTo>
                  <a:lnTo>
                    <a:pt x="3315284" y="1543329"/>
                  </a:lnTo>
                  <a:lnTo>
                    <a:pt x="3315284" y="1520469"/>
                  </a:lnTo>
                  <a:lnTo>
                    <a:pt x="3154781" y="1503616"/>
                  </a:lnTo>
                  <a:lnTo>
                    <a:pt x="3111919" y="1489900"/>
                  </a:lnTo>
                  <a:lnTo>
                    <a:pt x="3096679" y="1460944"/>
                  </a:lnTo>
                  <a:lnTo>
                    <a:pt x="3097555" y="1451406"/>
                  </a:lnTo>
                  <a:lnTo>
                    <a:pt x="3129165" y="1422171"/>
                  </a:lnTo>
                  <a:lnTo>
                    <a:pt x="3153257" y="1419694"/>
                  </a:lnTo>
                  <a:lnTo>
                    <a:pt x="3260229" y="1419694"/>
                  </a:lnTo>
                  <a:lnTo>
                    <a:pt x="3260229" y="1467040"/>
                  </a:lnTo>
                  <a:lnTo>
                    <a:pt x="3315284" y="1467040"/>
                  </a:lnTo>
                  <a:lnTo>
                    <a:pt x="3315284" y="1419694"/>
                  </a:lnTo>
                  <a:lnTo>
                    <a:pt x="3315284" y="1349502"/>
                  </a:lnTo>
                  <a:close/>
                </a:path>
                <a:path w="3322954" h="2137410">
                  <a:moveTo>
                    <a:pt x="3315284" y="103822"/>
                  </a:moveTo>
                  <a:lnTo>
                    <a:pt x="3162401" y="103822"/>
                  </a:lnTo>
                  <a:lnTo>
                    <a:pt x="3134322" y="105829"/>
                  </a:lnTo>
                  <a:lnTo>
                    <a:pt x="3088462" y="121869"/>
                  </a:lnTo>
                  <a:lnTo>
                    <a:pt x="3056852" y="153670"/>
                  </a:lnTo>
                  <a:lnTo>
                    <a:pt x="3041866" y="200075"/>
                  </a:lnTo>
                  <a:lnTo>
                    <a:pt x="3040100" y="228981"/>
                  </a:lnTo>
                  <a:lnTo>
                    <a:pt x="3040215" y="245833"/>
                  </a:lnTo>
                  <a:lnTo>
                    <a:pt x="3040291" y="250405"/>
                  </a:lnTo>
                  <a:lnTo>
                    <a:pt x="3040748" y="261226"/>
                  </a:lnTo>
                  <a:lnTo>
                    <a:pt x="3041624" y="271741"/>
                  </a:lnTo>
                  <a:lnTo>
                    <a:pt x="3043669" y="283171"/>
                  </a:lnTo>
                  <a:lnTo>
                    <a:pt x="3045434" y="294462"/>
                  </a:lnTo>
                  <a:lnTo>
                    <a:pt x="3054667" y="336994"/>
                  </a:lnTo>
                  <a:lnTo>
                    <a:pt x="3057487" y="346468"/>
                  </a:lnTo>
                  <a:lnTo>
                    <a:pt x="3060014" y="355663"/>
                  </a:lnTo>
                  <a:lnTo>
                    <a:pt x="3111919" y="340423"/>
                  </a:lnTo>
                  <a:lnTo>
                    <a:pt x="3108871" y="334327"/>
                  </a:lnTo>
                  <a:lnTo>
                    <a:pt x="3107347" y="328231"/>
                  </a:lnTo>
                  <a:lnTo>
                    <a:pt x="3104299" y="319087"/>
                  </a:lnTo>
                  <a:lnTo>
                    <a:pt x="3101251" y="303847"/>
                  </a:lnTo>
                  <a:lnTo>
                    <a:pt x="3099727" y="297649"/>
                  </a:lnTo>
                  <a:lnTo>
                    <a:pt x="3101251" y="297649"/>
                  </a:lnTo>
                  <a:lnTo>
                    <a:pt x="3101251" y="299275"/>
                  </a:lnTo>
                  <a:lnTo>
                    <a:pt x="3102775" y="299275"/>
                  </a:lnTo>
                  <a:lnTo>
                    <a:pt x="3102775" y="300799"/>
                  </a:lnTo>
                  <a:lnTo>
                    <a:pt x="3108553" y="305346"/>
                  </a:lnTo>
                  <a:lnTo>
                    <a:pt x="3145777" y="323278"/>
                  </a:lnTo>
                  <a:lnTo>
                    <a:pt x="3315284" y="343471"/>
                  </a:lnTo>
                  <a:lnTo>
                    <a:pt x="3315284" y="297649"/>
                  </a:lnTo>
                  <a:lnTo>
                    <a:pt x="3315284" y="274789"/>
                  </a:lnTo>
                  <a:lnTo>
                    <a:pt x="3154781" y="258025"/>
                  </a:lnTo>
                  <a:lnTo>
                    <a:pt x="3111919" y="245833"/>
                  </a:lnTo>
                  <a:lnTo>
                    <a:pt x="3096679" y="215265"/>
                  </a:lnTo>
                  <a:lnTo>
                    <a:pt x="3097555" y="205790"/>
                  </a:lnTo>
                  <a:lnTo>
                    <a:pt x="3129165" y="177076"/>
                  </a:lnTo>
                  <a:lnTo>
                    <a:pt x="3153257" y="174015"/>
                  </a:lnTo>
                  <a:lnTo>
                    <a:pt x="3260229" y="174015"/>
                  </a:lnTo>
                  <a:lnTo>
                    <a:pt x="3260229" y="221361"/>
                  </a:lnTo>
                  <a:lnTo>
                    <a:pt x="3315284" y="221361"/>
                  </a:lnTo>
                  <a:lnTo>
                    <a:pt x="3315284" y="174015"/>
                  </a:lnTo>
                  <a:lnTo>
                    <a:pt x="3315284" y="103822"/>
                  </a:lnTo>
                  <a:close/>
                </a:path>
                <a:path w="3322954" h="2137410">
                  <a:moveTo>
                    <a:pt x="3318230" y="1035075"/>
                  </a:moveTo>
                  <a:lnTo>
                    <a:pt x="3306013" y="986294"/>
                  </a:lnTo>
                  <a:lnTo>
                    <a:pt x="3269335" y="958113"/>
                  </a:lnTo>
                  <a:lnTo>
                    <a:pt x="3232696" y="952588"/>
                  </a:lnTo>
                  <a:lnTo>
                    <a:pt x="3156216" y="952588"/>
                  </a:lnTo>
                  <a:lnTo>
                    <a:pt x="3142488" y="952398"/>
                  </a:lnTo>
                  <a:lnTo>
                    <a:pt x="3101251" y="944968"/>
                  </a:lnTo>
                  <a:lnTo>
                    <a:pt x="3101251" y="911352"/>
                  </a:lnTo>
                  <a:lnTo>
                    <a:pt x="3124314" y="877062"/>
                  </a:lnTo>
                  <a:lnTo>
                    <a:pt x="3142500" y="874776"/>
                  </a:lnTo>
                  <a:lnTo>
                    <a:pt x="3315182" y="874776"/>
                  </a:lnTo>
                  <a:lnTo>
                    <a:pt x="3315182" y="804570"/>
                  </a:lnTo>
                  <a:lnTo>
                    <a:pt x="3148596" y="804570"/>
                  </a:lnTo>
                  <a:lnTo>
                    <a:pt x="3124822" y="806284"/>
                  </a:lnTo>
                  <a:lnTo>
                    <a:pt x="3086481" y="820000"/>
                  </a:lnTo>
                  <a:lnTo>
                    <a:pt x="3052876" y="865390"/>
                  </a:lnTo>
                  <a:lnTo>
                    <a:pt x="3046196" y="911352"/>
                  </a:lnTo>
                  <a:lnTo>
                    <a:pt x="3046196" y="1047267"/>
                  </a:lnTo>
                  <a:lnTo>
                    <a:pt x="3101251" y="1047267"/>
                  </a:lnTo>
                  <a:lnTo>
                    <a:pt x="3101251" y="1006030"/>
                  </a:lnTo>
                  <a:lnTo>
                    <a:pt x="3107512" y="1009434"/>
                  </a:lnTo>
                  <a:lnTo>
                    <a:pt x="3147644" y="1020318"/>
                  </a:lnTo>
                  <a:lnTo>
                    <a:pt x="3162312" y="1021270"/>
                  </a:lnTo>
                  <a:lnTo>
                    <a:pt x="3228035" y="1021270"/>
                  </a:lnTo>
                  <a:lnTo>
                    <a:pt x="3236417" y="1021816"/>
                  </a:lnTo>
                  <a:lnTo>
                    <a:pt x="3261753" y="1053363"/>
                  </a:lnTo>
                  <a:lnTo>
                    <a:pt x="3261753" y="1068603"/>
                  </a:lnTo>
                  <a:lnTo>
                    <a:pt x="3315182" y="1068603"/>
                  </a:lnTo>
                  <a:lnTo>
                    <a:pt x="3316706" y="1062507"/>
                  </a:lnTo>
                  <a:lnTo>
                    <a:pt x="3316706" y="1056411"/>
                  </a:lnTo>
                  <a:lnTo>
                    <a:pt x="3318230" y="1051839"/>
                  </a:lnTo>
                  <a:lnTo>
                    <a:pt x="3318230" y="1035075"/>
                  </a:lnTo>
                  <a:close/>
                </a:path>
                <a:path w="3322954" h="2137410">
                  <a:moveTo>
                    <a:pt x="3318319" y="1979955"/>
                  </a:moveTo>
                  <a:lnTo>
                    <a:pt x="3296513" y="1944814"/>
                  </a:lnTo>
                  <a:lnTo>
                    <a:pt x="3283178" y="1941766"/>
                  </a:lnTo>
                  <a:lnTo>
                    <a:pt x="3275647" y="1942579"/>
                  </a:lnTo>
                  <a:lnTo>
                    <a:pt x="3248596" y="1972195"/>
                  </a:lnTo>
                  <a:lnTo>
                    <a:pt x="3248025" y="1979955"/>
                  </a:lnTo>
                  <a:lnTo>
                    <a:pt x="3248596" y="1988527"/>
                  </a:lnTo>
                  <a:lnTo>
                    <a:pt x="3275647" y="2017471"/>
                  </a:lnTo>
                  <a:lnTo>
                    <a:pt x="3283178" y="2018055"/>
                  </a:lnTo>
                  <a:lnTo>
                    <a:pt x="3290633" y="2017471"/>
                  </a:lnTo>
                  <a:lnTo>
                    <a:pt x="3317722" y="1988527"/>
                  </a:lnTo>
                  <a:lnTo>
                    <a:pt x="3318319" y="1979955"/>
                  </a:lnTo>
                  <a:close/>
                </a:path>
                <a:path w="3322954" h="2137410">
                  <a:moveTo>
                    <a:pt x="3318332" y="1882228"/>
                  </a:moveTo>
                  <a:lnTo>
                    <a:pt x="3306064" y="1834997"/>
                  </a:lnTo>
                  <a:lnTo>
                    <a:pt x="3269399" y="1806841"/>
                  </a:lnTo>
                  <a:lnTo>
                    <a:pt x="3232696" y="1801266"/>
                  </a:lnTo>
                  <a:lnTo>
                    <a:pt x="3156305" y="1801266"/>
                  </a:lnTo>
                  <a:lnTo>
                    <a:pt x="3142500" y="1801075"/>
                  </a:lnTo>
                  <a:lnTo>
                    <a:pt x="3101251" y="1793646"/>
                  </a:lnTo>
                  <a:lnTo>
                    <a:pt x="3101251" y="1760118"/>
                  </a:lnTo>
                  <a:lnTo>
                    <a:pt x="3124390" y="1725739"/>
                  </a:lnTo>
                  <a:lnTo>
                    <a:pt x="3142500" y="1723453"/>
                  </a:lnTo>
                  <a:lnTo>
                    <a:pt x="3315284" y="1723453"/>
                  </a:lnTo>
                  <a:lnTo>
                    <a:pt x="3315284" y="1653247"/>
                  </a:lnTo>
                  <a:lnTo>
                    <a:pt x="3148685" y="1653247"/>
                  </a:lnTo>
                  <a:lnTo>
                    <a:pt x="3124885" y="1654962"/>
                  </a:lnTo>
                  <a:lnTo>
                    <a:pt x="3086519" y="1668678"/>
                  </a:lnTo>
                  <a:lnTo>
                    <a:pt x="3052915" y="1713547"/>
                  </a:lnTo>
                  <a:lnTo>
                    <a:pt x="3046196" y="1760118"/>
                  </a:lnTo>
                  <a:lnTo>
                    <a:pt x="3046196" y="1895944"/>
                  </a:lnTo>
                  <a:lnTo>
                    <a:pt x="3101251" y="1895944"/>
                  </a:lnTo>
                  <a:lnTo>
                    <a:pt x="3101251" y="1854708"/>
                  </a:lnTo>
                  <a:lnTo>
                    <a:pt x="3107525" y="1858098"/>
                  </a:lnTo>
                  <a:lnTo>
                    <a:pt x="3114827" y="1861235"/>
                  </a:lnTo>
                  <a:lnTo>
                    <a:pt x="3122980" y="1863788"/>
                  </a:lnTo>
                  <a:lnTo>
                    <a:pt x="3131832" y="1865464"/>
                  </a:lnTo>
                  <a:lnTo>
                    <a:pt x="3139821" y="1867471"/>
                  </a:lnTo>
                  <a:lnTo>
                    <a:pt x="3147682" y="1868893"/>
                  </a:lnTo>
                  <a:lnTo>
                    <a:pt x="3155264" y="1869757"/>
                  </a:lnTo>
                  <a:lnTo>
                    <a:pt x="3162401" y="1870036"/>
                  </a:lnTo>
                  <a:lnTo>
                    <a:pt x="3228124" y="1870036"/>
                  </a:lnTo>
                  <a:lnTo>
                    <a:pt x="3236468" y="1870595"/>
                  </a:lnTo>
                  <a:lnTo>
                    <a:pt x="3261753" y="1902040"/>
                  </a:lnTo>
                  <a:lnTo>
                    <a:pt x="3261753" y="1917280"/>
                  </a:lnTo>
                  <a:lnTo>
                    <a:pt x="3315284" y="1917280"/>
                  </a:lnTo>
                  <a:lnTo>
                    <a:pt x="3316808" y="1911184"/>
                  </a:lnTo>
                  <a:lnTo>
                    <a:pt x="3316808" y="1905088"/>
                  </a:lnTo>
                  <a:lnTo>
                    <a:pt x="3318332" y="1900516"/>
                  </a:lnTo>
                  <a:lnTo>
                    <a:pt x="3318332" y="1882228"/>
                  </a:lnTo>
                  <a:close/>
                </a:path>
                <a:path w="3322954" h="2137410">
                  <a:moveTo>
                    <a:pt x="3322904" y="586168"/>
                  </a:moveTo>
                  <a:lnTo>
                    <a:pt x="3318395" y="535762"/>
                  </a:lnTo>
                  <a:lnTo>
                    <a:pt x="3304717" y="490816"/>
                  </a:lnTo>
                  <a:lnTo>
                    <a:pt x="3282213" y="454723"/>
                  </a:lnTo>
                  <a:lnTo>
                    <a:pt x="3249561" y="429006"/>
                  </a:lnTo>
                  <a:lnTo>
                    <a:pt x="3208705" y="416140"/>
                  </a:lnTo>
                  <a:lnTo>
                    <a:pt x="3192983" y="415290"/>
                  </a:lnTo>
                  <a:lnTo>
                    <a:pt x="3046196" y="415290"/>
                  </a:lnTo>
                  <a:lnTo>
                    <a:pt x="3046196" y="482434"/>
                  </a:lnTo>
                  <a:lnTo>
                    <a:pt x="3185363" y="482434"/>
                  </a:lnTo>
                  <a:lnTo>
                    <a:pt x="3198749" y="483298"/>
                  </a:lnTo>
                  <a:lnTo>
                    <a:pt x="3241281" y="503605"/>
                  </a:lnTo>
                  <a:lnTo>
                    <a:pt x="3263341" y="546354"/>
                  </a:lnTo>
                  <a:lnTo>
                    <a:pt x="3267849" y="589305"/>
                  </a:lnTo>
                  <a:lnTo>
                    <a:pt x="3267557" y="598741"/>
                  </a:lnTo>
                  <a:lnTo>
                    <a:pt x="3260699" y="640740"/>
                  </a:lnTo>
                  <a:lnTo>
                    <a:pt x="3249561" y="670179"/>
                  </a:lnTo>
                  <a:lnTo>
                    <a:pt x="3046196" y="670179"/>
                  </a:lnTo>
                  <a:lnTo>
                    <a:pt x="3046196" y="738847"/>
                  </a:lnTo>
                  <a:lnTo>
                    <a:pt x="3287750" y="738847"/>
                  </a:lnTo>
                  <a:lnTo>
                    <a:pt x="3296297" y="720293"/>
                  </a:lnTo>
                  <a:lnTo>
                    <a:pt x="3309442" y="681977"/>
                  </a:lnTo>
                  <a:lnTo>
                    <a:pt x="3317760" y="643089"/>
                  </a:lnTo>
                  <a:lnTo>
                    <a:pt x="3322332" y="604774"/>
                  </a:lnTo>
                  <a:lnTo>
                    <a:pt x="3322904" y="586168"/>
                  </a:lnTo>
                  <a:close/>
                </a:path>
              </a:pathLst>
            </a:custGeom>
            <a:solidFill>
              <a:srgbClr val="FFFFFF"/>
            </a:solidFill>
          </p:spPr>
          <p:txBody>
            <a:bodyPr wrap="square" lIns="0" tIns="0" rIns="0" bIns="0" rtlCol="0"/>
            <a:lstStyle/>
            <a:p>
              <a:endParaRPr/>
            </a:p>
          </p:txBody>
        </p:sp>
      </p:grpSp>
      <p:grpSp>
        <p:nvGrpSpPr>
          <p:cNvPr id="7" name="object 5">
            <a:extLst>
              <a:ext uri="{FF2B5EF4-FFF2-40B4-BE49-F238E27FC236}">
                <a16:creationId xmlns:a16="http://schemas.microsoft.com/office/drawing/2014/main" id="{344CE8CC-CF4D-44F0-80FF-B145A228128F}"/>
              </a:ext>
            </a:extLst>
          </p:cNvPr>
          <p:cNvGrpSpPr/>
          <p:nvPr/>
        </p:nvGrpSpPr>
        <p:grpSpPr>
          <a:xfrm rot="5400000">
            <a:off x="4265199" y="-966543"/>
            <a:ext cx="6858001" cy="9033246"/>
            <a:chOff x="198184" y="4700015"/>
            <a:chExt cx="4962525" cy="5992495"/>
          </a:xfrm>
        </p:grpSpPr>
        <p:pic>
          <p:nvPicPr>
            <p:cNvPr id="8" name="object 6">
              <a:extLst>
                <a:ext uri="{FF2B5EF4-FFF2-40B4-BE49-F238E27FC236}">
                  <a16:creationId xmlns:a16="http://schemas.microsoft.com/office/drawing/2014/main" id="{BF2EA359-A0B5-5F98-F411-0174D917BBC7}"/>
                </a:ext>
              </a:extLst>
            </p:cNvPr>
            <p:cNvPicPr/>
            <p:nvPr/>
          </p:nvPicPr>
          <p:blipFill>
            <a:blip r:embed="rId2" cstate="print"/>
            <a:stretch>
              <a:fillRect/>
            </a:stretch>
          </p:blipFill>
          <p:spPr>
            <a:xfrm>
              <a:off x="198184" y="4718330"/>
              <a:ext cx="466220" cy="5143448"/>
            </a:xfrm>
            <a:prstGeom prst="rect">
              <a:avLst/>
            </a:prstGeom>
          </p:spPr>
        </p:pic>
        <p:pic>
          <p:nvPicPr>
            <p:cNvPr id="9" name="object 7">
              <a:extLst>
                <a:ext uri="{FF2B5EF4-FFF2-40B4-BE49-F238E27FC236}">
                  <a16:creationId xmlns:a16="http://schemas.microsoft.com/office/drawing/2014/main" id="{9E847D6A-C12A-6BA2-362A-D7F5E6BC5ABD}"/>
                </a:ext>
              </a:extLst>
            </p:cNvPr>
            <p:cNvPicPr/>
            <p:nvPr/>
          </p:nvPicPr>
          <p:blipFill>
            <a:blip r:embed="rId3" cstate="print"/>
            <a:stretch>
              <a:fillRect/>
            </a:stretch>
          </p:blipFill>
          <p:spPr>
            <a:xfrm>
              <a:off x="214883" y="4756403"/>
              <a:ext cx="393192" cy="5065775"/>
            </a:xfrm>
            <a:prstGeom prst="rect">
              <a:avLst/>
            </a:prstGeom>
          </p:spPr>
        </p:pic>
        <p:pic>
          <p:nvPicPr>
            <p:cNvPr id="10" name="object 8">
              <a:extLst>
                <a:ext uri="{FF2B5EF4-FFF2-40B4-BE49-F238E27FC236}">
                  <a16:creationId xmlns:a16="http://schemas.microsoft.com/office/drawing/2014/main" id="{9DC1F050-4E3A-C7DA-48B5-D3BAB7154830}"/>
                </a:ext>
              </a:extLst>
            </p:cNvPr>
            <p:cNvPicPr/>
            <p:nvPr/>
          </p:nvPicPr>
          <p:blipFill>
            <a:blip r:embed="rId4" cstate="print"/>
            <a:stretch>
              <a:fillRect/>
            </a:stretch>
          </p:blipFill>
          <p:spPr>
            <a:xfrm>
              <a:off x="568451" y="4700015"/>
              <a:ext cx="3544823" cy="5178551"/>
            </a:xfrm>
            <a:prstGeom prst="rect">
              <a:avLst/>
            </a:prstGeom>
          </p:spPr>
        </p:pic>
        <p:pic>
          <p:nvPicPr>
            <p:cNvPr id="11" name="object 9">
              <a:extLst>
                <a:ext uri="{FF2B5EF4-FFF2-40B4-BE49-F238E27FC236}">
                  <a16:creationId xmlns:a16="http://schemas.microsoft.com/office/drawing/2014/main" id="{058EA884-AD5C-3DF8-CFEC-39D3A59BC2B7}"/>
                </a:ext>
              </a:extLst>
            </p:cNvPr>
            <p:cNvPicPr/>
            <p:nvPr/>
          </p:nvPicPr>
          <p:blipFill>
            <a:blip r:embed="rId5" cstate="print"/>
            <a:stretch>
              <a:fillRect/>
            </a:stretch>
          </p:blipFill>
          <p:spPr>
            <a:xfrm>
              <a:off x="606552" y="4756403"/>
              <a:ext cx="3430523" cy="5065775"/>
            </a:xfrm>
            <a:prstGeom prst="rect">
              <a:avLst/>
            </a:prstGeom>
          </p:spPr>
        </p:pic>
        <p:pic>
          <p:nvPicPr>
            <p:cNvPr id="12" name="object 10">
              <a:extLst>
                <a:ext uri="{FF2B5EF4-FFF2-40B4-BE49-F238E27FC236}">
                  <a16:creationId xmlns:a16="http://schemas.microsoft.com/office/drawing/2014/main" id="{4EDD880A-56A5-E084-8FE9-B75B4C381206}"/>
                </a:ext>
              </a:extLst>
            </p:cNvPr>
            <p:cNvPicPr/>
            <p:nvPr/>
          </p:nvPicPr>
          <p:blipFill>
            <a:blip r:embed="rId6" cstate="print"/>
            <a:stretch>
              <a:fillRect/>
            </a:stretch>
          </p:blipFill>
          <p:spPr>
            <a:xfrm>
              <a:off x="2052828" y="6873239"/>
              <a:ext cx="3101339" cy="3819144"/>
            </a:xfrm>
            <a:prstGeom prst="rect">
              <a:avLst/>
            </a:prstGeom>
          </p:spPr>
        </p:pic>
        <p:pic>
          <p:nvPicPr>
            <p:cNvPr id="13" name="object 11">
              <a:extLst>
                <a:ext uri="{FF2B5EF4-FFF2-40B4-BE49-F238E27FC236}">
                  <a16:creationId xmlns:a16="http://schemas.microsoft.com/office/drawing/2014/main" id="{24278771-A168-3499-E3BA-3682AC902CB9}"/>
                </a:ext>
              </a:extLst>
            </p:cNvPr>
            <p:cNvPicPr/>
            <p:nvPr/>
          </p:nvPicPr>
          <p:blipFill>
            <a:blip r:embed="rId7" cstate="print"/>
            <a:stretch>
              <a:fillRect/>
            </a:stretch>
          </p:blipFill>
          <p:spPr>
            <a:xfrm>
              <a:off x="2090928" y="6929627"/>
              <a:ext cx="3069335" cy="3762756"/>
            </a:xfrm>
            <a:prstGeom prst="rect">
              <a:avLst/>
            </a:prstGeom>
          </p:spPr>
        </p:pic>
      </p:grpSp>
    </p:spTree>
    <p:extLst>
      <p:ext uri="{BB962C8B-B14F-4D97-AF65-F5344CB8AC3E}">
        <p14:creationId xmlns:p14="http://schemas.microsoft.com/office/powerpoint/2010/main" val="218726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E0A2-63FD-35D3-C5F5-FA9330D4D3E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405D8F85-8CA2-C556-D7A3-2CD021EA6F9F}"/>
              </a:ext>
            </a:extLst>
          </p:cNvPr>
          <p:cNvSpPr>
            <a:spLocks noGrp="1"/>
          </p:cNvSpPr>
          <p:nvPr>
            <p:ph idx="1"/>
          </p:nvPr>
        </p:nvSpPr>
        <p:spPr/>
        <p:txBody>
          <a:bodyPr/>
          <a:lstStyle/>
          <a:p>
            <a:endParaRPr lang="en-IL"/>
          </a:p>
        </p:txBody>
      </p:sp>
      <p:pic>
        <p:nvPicPr>
          <p:cNvPr id="4" name="object 2">
            <a:extLst>
              <a:ext uri="{FF2B5EF4-FFF2-40B4-BE49-F238E27FC236}">
                <a16:creationId xmlns:a16="http://schemas.microsoft.com/office/drawing/2014/main" id="{E581701B-8C4E-C40D-E07F-9B35F18D0EB5}"/>
              </a:ext>
            </a:extLst>
          </p:cNvPr>
          <p:cNvPicPr/>
          <p:nvPr/>
        </p:nvPicPr>
        <p:blipFill>
          <a:blip r:embed="rId2" cstate="print"/>
          <a:stretch>
            <a:fillRect/>
          </a:stretch>
        </p:blipFill>
        <p:spPr>
          <a:xfrm rot="5400000">
            <a:off x="2765854" y="-2667000"/>
            <a:ext cx="6858000" cy="12192000"/>
          </a:xfrm>
          <a:prstGeom prst="rect">
            <a:avLst/>
          </a:prstGeom>
        </p:spPr>
      </p:pic>
      <p:sp>
        <p:nvSpPr>
          <p:cNvPr id="5" name="Rectangle 4">
            <a:extLst>
              <a:ext uri="{FF2B5EF4-FFF2-40B4-BE49-F238E27FC236}">
                <a16:creationId xmlns:a16="http://schemas.microsoft.com/office/drawing/2014/main" id="{69F92452-7FD0-5C11-D019-F3AD237203BA}"/>
              </a:ext>
            </a:extLst>
          </p:cNvPr>
          <p:cNvSpPr/>
          <p:nvPr/>
        </p:nvSpPr>
        <p:spPr>
          <a:xfrm>
            <a:off x="6766875" y="5641390"/>
            <a:ext cx="3995004" cy="923330"/>
          </a:xfrm>
          <a:prstGeom prst="rect">
            <a:avLst/>
          </a:prstGeom>
          <a:noFill/>
        </p:spPr>
        <p:txBody>
          <a:bodyPr wrap="none" lIns="91440" tIns="45720" rIns="91440" bIns="45720">
            <a:spAutoFit/>
          </a:bodyPr>
          <a:lstStyle/>
          <a:p>
            <a:pPr algn="ctr"/>
            <a:r>
              <a:rPr lang="he-IL"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אופקים 2030</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88453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03D-9874-3246-939A-BE8FFBAFA35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2813BAC2-671C-F55A-4D1A-916C28540570}"/>
              </a:ext>
            </a:extLst>
          </p:cNvPr>
          <p:cNvSpPr>
            <a:spLocks noGrp="1"/>
          </p:cNvSpPr>
          <p:nvPr>
            <p:ph idx="1"/>
          </p:nvPr>
        </p:nvSpPr>
        <p:spPr/>
        <p:txBody>
          <a:bodyPr/>
          <a:lstStyle/>
          <a:p>
            <a:endParaRPr lang="en-IL"/>
          </a:p>
        </p:txBody>
      </p:sp>
      <p:grpSp>
        <p:nvGrpSpPr>
          <p:cNvPr id="4" name="object 2">
            <a:extLst>
              <a:ext uri="{FF2B5EF4-FFF2-40B4-BE49-F238E27FC236}">
                <a16:creationId xmlns:a16="http://schemas.microsoft.com/office/drawing/2014/main" id="{FBD430E3-BF70-A7D6-18CC-8864C57A01FA}"/>
              </a:ext>
            </a:extLst>
          </p:cNvPr>
          <p:cNvGrpSpPr/>
          <p:nvPr/>
        </p:nvGrpSpPr>
        <p:grpSpPr>
          <a:xfrm rot="5400000">
            <a:off x="2674514" y="-2674514"/>
            <a:ext cx="6842971" cy="12192000"/>
            <a:chOff x="560831" y="2535935"/>
            <a:chExt cx="4040504" cy="7172325"/>
          </a:xfrm>
        </p:grpSpPr>
        <p:pic>
          <p:nvPicPr>
            <p:cNvPr id="5" name="object 3">
              <a:extLst>
                <a:ext uri="{FF2B5EF4-FFF2-40B4-BE49-F238E27FC236}">
                  <a16:creationId xmlns:a16="http://schemas.microsoft.com/office/drawing/2014/main" id="{EAEEB118-AE64-111C-09C2-6255DE92F387}"/>
                </a:ext>
              </a:extLst>
            </p:cNvPr>
            <p:cNvPicPr/>
            <p:nvPr/>
          </p:nvPicPr>
          <p:blipFill>
            <a:blip r:embed="rId2" cstate="print"/>
            <a:stretch>
              <a:fillRect/>
            </a:stretch>
          </p:blipFill>
          <p:spPr>
            <a:xfrm>
              <a:off x="560831" y="2535935"/>
              <a:ext cx="4040124" cy="7171944"/>
            </a:xfrm>
            <a:prstGeom prst="rect">
              <a:avLst/>
            </a:prstGeom>
          </p:spPr>
        </p:pic>
        <p:pic>
          <p:nvPicPr>
            <p:cNvPr id="6" name="object 4">
              <a:extLst>
                <a:ext uri="{FF2B5EF4-FFF2-40B4-BE49-F238E27FC236}">
                  <a16:creationId xmlns:a16="http://schemas.microsoft.com/office/drawing/2014/main" id="{725AC5C4-39C6-FF2A-0A19-C12D2304BF38}"/>
                </a:ext>
              </a:extLst>
            </p:cNvPr>
            <p:cNvPicPr/>
            <p:nvPr/>
          </p:nvPicPr>
          <p:blipFill>
            <a:blip r:embed="rId3" cstate="print"/>
            <a:stretch>
              <a:fillRect/>
            </a:stretch>
          </p:blipFill>
          <p:spPr>
            <a:xfrm>
              <a:off x="4435602" y="9169400"/>
              <a:ext cx="90201" cy="309403"/>
            </a:xfrm>
            <a:prstGeom prst="rect">
              <a:avLst/>
            </a:prstGeom>
          </p:spPr>
        </p:pic>
        <p:pic>
          <p:nvPicPr>
            <p:cNvPr id="7" name="object 5">
              <a:extLst>
                <a:ext uri="{FF2B5EF4-FFF2-40B4-BE49-F238E27FC236}">
                  <a16:creationId xmlns:a16="http://schemas.microsoft.com/office/drawing/2014/main" id="{407ED77E-143C-9551-46EF-104022E6EB3B}"/>
                </a:ext>
              </a:extLst>
            </p:cNvPr>
            <p:cNvPicPr/>
            <p:nvPr/>
          </p:nvPicPr>
          <p:blipFill>
            <a:blip r:embed="rId4" cstate="print"/>
            <a:stretch>
              <a:fillRect/>
            </a:stretch>
          </p:blipFill>
          <p:spPr>
            <a:xfrm>
              <a:off x="4435602" y="9037605"/>
              <a:ext cx="93249" cy="106870"/>
            </a:xfrm>
            <a:prstGeom prst="rect">
              <a:avLst/>
            </a:prstGeom>
          </p:spPr>
        </p:pic>
        <p:sp>
          <p:nvSpPr>
            <p:cNvPr id="8" name="object 6">
              <a:extLst>
                <a:ext uri="{FF2B5EF4-FFF2-40B4-BE49-F238E27FC236}">
                  <a16:creationId xmlns:a16="http://schemas.microsoft.com/office/drawing/2014/main" id="{41475400-4133-8B63-8750-409E77C85D98}"/>
                </a:ext>
              </a:extLst>
            </p:cNvPr>
            <p:cNvSpPr/>
            <p:nvPr/>
          </p:nvSpPr>
          <p:spPr>
            <a:xfrm>
              <a:off x="4435589" y="8465160"/>
              <a:ext cx="118110" cy="519430"/>
            </a:xfrm>
            <a:custGeom>
              <a:avLst/>
              <a:gdLst/>
              <a:ahLst/>
              <a:cxnLst/>
              <a:rect l="l" t="t" r="r" b="b"/>
              <a:pathLst>
                <a:path w="118110" h="519429">
                  <a:moveTo>
                    <a:pt x="90208" y="349567"/>
                  </a:moveTo>
                  <a:lnTo>
                    <a:pt x="22961" y="349567"/>
                  </a:lnTo>
                  <a:lnTo>
                    <a:pt x="13817" y="352615"/>
                  </a:lnTo>
                  <a:lnTo>
                    <a:pt x="5232" y="363842"/>
                  </a:lnTo>
                  <a:lnTo>
                    <a:pt x="2336" y="370001"/>
                  </a:lnTo>
                  <a:lnTo>
                    <a:pt x="596" y="377012"/>
                  </a:lnTo>
                  <a:lnTo>
                    <a:pt x="0" y="384708"/>
                  </a:lnTo>
                  <a:lnTo>
                    <a:pt x="0" y="413664"/>
                  </a:lnTo>
                  <a:lnTo>
                    <a:pt x="18389" y="413664"/>
                  </a:lnTo>
                  <a:lnTo>
                    <a:pt x="18389" y="381660"/>
                  </a:lnTo>
                  <a:lnTo>
                    <a:pt x="19913" y="378612"/>
                  </a:lnTo>
                  <a:lnTo>
                    <a:pt x="24485" y="374040"/>
                  </a:lnTo>
                  <a:lnTo>
                    <a:pt x="27533" y="372516"/>
                  </a:lnTo>
                  <a:lnTo>
                    <a:pt x="90208" y="372516"/>
                  </a:lnTo>
                  <a:lnTo>
                    <a:pt x="90208" y="349567"/>
                  </a:lnTo>
                  <a:close/>
                </a:path>
                <a:path w="118110" h="519429">
                  <a:moveTo>
                    <a:pt x="90208" y="301650"/>
                  </a:moveTo>
                  <a:lnTo>
                    <a:pt x="0" y="301650"/>
                  </a:lnTo>
                  <a:lnTo>
                    <a:pt x="0" y="327050"/>
                  </a:lnTo>
                  <a:lnTo>
                    <a:pt x="0" y="334670"/>
                  </a:lnTo>
                  <a:lnTo>
                    <a:pt x="18389" y="334670"/>
                  </a:lnTo>
                  <a:lnTo>
                    <a:pt x="18389" y="327050"/>
                  </a:lnTo>
                  <a:lnTo>
                    <a:pt x="90208" y="327050"/>
                  </a:lnTo>
                  <a:lnTo>
                    <a:pt x="90208" y="301650"/>
                  </a:lnTo>
                  <a:close/>
                </a:path>
                <a:path w="118110" h="519429">
                  <a:moveTo>
                    <a:pt x="90208" y="210693"/>
                  </a:moveTo>
                  <a:lnTo>
                    <a:pt x="73444" y="210693"/>
                  </a:lnTo>
                  <a:lnTo>
                    <a:pt x="70396" y="219837"/>
                  </a:lnTo>
                  <a:lnTo>
                    <a:pt x="33718" y="219837"/>
                  </a:lnTo>
                  <a:lnTo>
                    <a:pt x="2336" y="241757"/>
                  </a:lnTo>
                  <a:lnTo>
                    <a:pt x="0" y="256501"/>
                  </a:lnTo>
                  <a:lnTo>
                    <a:pt x="0" y="282409"/>
                  </a:lnTo>
                  <a:lnTo>
                    <a:pt x="18389" y="282409"/>
                  </a:lnTo>
                  <a:lnTo>
                    <a:pt x="18389" y="253365"/>
                  </a:lnTo>
                  <a:lnTo>
                    <a:pt x="19913" y="250317"/>
                  </a:lnTo>
                  <a:lnTo>
                    <a:pt x="24485" y="245745"/>
                  </a:lnTo>
                  <a:lnTo>
                    <a:pt x="27533" y="244221"/>
                  </a:lnTo>
                  <a:lnTo>
                    <a:pt x="71920" y="244221"/>
                  </a:lnTo>
                  <a:lnTo>
                    <a:pt x="71920" y="286981"/>
                  </a:lnTo>
                  <a:lnTo>
                    <a:pt x="90208" y="286981"/>
                  </a:lnTo>
                  <a:lnTo>
                    <a:pt x="90208" y="244221"/>
                  </a:lnTo>
                  <a:lnTo>
                    <a:pt x="90208" y="219837"/>
                  </a:lnTo>
                  <a:lnTo>
                    <a:pt x="90208" y="210693"/>
                  </a:lnTo>
                  <a:close/>
                </a:path>
                <a:path w="118110" h="519429">
                  <a:moveTo>
                    <a:pt x="90208" y="73050"/>
                  </a:moveTo>
                  <a:lnTo>
                    <a:pt x="0" y="73050"/>
                  </a:lnTo>
                  <a:lnTo>
                    <a:pt x="0" y="95910"/>
                  </a:lnTo>
                  <a:lnTo>
                    <a:pt x="0" y="104800"/>
                  </a:lnTo>
                  <a:lnTo>
                    <a:pt x="18389" y="104800"/>
                  </a:lnTo>
                  <a:lnTo>
                    <a:pt x="18389" y="95910"/>
                  </a:lnTo>
                  <a:lnTo>
                    <a:pt x="90208" y="95910"/>
                  </a:lnTo>
                  <a:lnTo>
                    <a:pt x="90208" y="73050"/>
                  </a:lnTo>
                  <a:close/>
                </a:path>
                <a:path w="118110" h="519429">
                  <a:moveTo>
                    <a:pt x="91732" y="471678"/>
                  </a:moveTo>
                  <a:lnTo>
                    <a:pt x="90208" y="468630"/>
                  </a:lnTo>
                  <a:lnTo>
                    <a:pt x="88684" y="464058"/>
                  </a:lnTo>
                  <a:lnTo>
                    <a:pt x="78016" y="453390"/>
                  </a:lnTo>
                  <a:lnTo>
                    <a:pt x="76492" y="451866"/>
                  </a:lnTo>
                  <a:lnTo>
                    <a:pt x="71920" y="450342"/>
                  </a:lnTo>
                  <a:lnTo>
                    <a:pt x="67348" y="450342"/>
                  </a:lnTo>
                  <a:lnTo>
                    <a:pt x="90208" y="444246"/>
                  </a:lnTo>
                  <a:lnTo>
                    <a:pt x="90208" y="422808"/>
                  </a:lnTo>
                  <a:lnTo>
                    <a:pt x="59626" y="429006"/>
                  </a:lnTo>
                  <a:lnTo>
                    <a:pt x="55054" y="430530"/>
                  </a:lnTo>
                  <a:lnTo>
                    <a:pt x="0" y="430530"/>
                  </a:lnTo>
                  <a:lnTo>
                    <a:pt x="0" y="473202"/>
                  </a:lnTo>
                  <a:lnTo>
                    <a:pt x="18389" y="473202"/>
                  </a:lnTo>
                  <a:lnTo>
                    <a:pt x="18389" y="453390"/>
                  </a:lnTo>
                  <a:lnTo>
                    <a:pt x="55054" y="453390"/>
                  </a:lnTo>
                  <a:lnTo>
                    <a:pt x="61150" y="456438"/>
                  </a:lnTo>
                  <a:lnTo>
                    <a:pt x="62674" y="457962"/>
                  </a:lnTo>
                  <a:lnTo>
                    <a:pt x="65722" y="459486"/>
                  </a:lnTo>
                  <a:lnTo>
                    <a:pt x="67348" y="462534"/>
                  </a:lnTo>
                  <a:lnTo>
                    <a:pt x="68872" y="465582"/>
                  </a:lnTo>
                  <a:lnTo>
                    <a:pt x="68872" y="468630"/>
                  </a:lnTo>
                  <a:lnTo>
                    <a:pt x="70396" y="471678"/>
                  </a:lnTo>
                  <a:lnTo>
                    <a:pt x="70396" y="482346"/>
                  </a:lnTo>
                  <a:lnTo>
                    <a:pt x="90208" y="482346"/>
                  </a:lnTo>
                  <a:lnTo>
                    <a:pt x="90208" y="480822"/>
                  </a:lnTo>
                  <a:lnTo>
                    <a:pt x="91732" y="479298"/>
                  </a:lnTo>
                  <a:lnTo>
                    <a:pt x="91732" y="471678"/>
                  </a:lnTo>
                  <a:close/>
                </a:path>
                <a:path w="118110" h="519429">
                  <a:moveTo>
                    <a:pt x="91732" y="149631"/>
                  </a:moveTo>
                  <a:lnTo>
                    <a:pt x="67348" y="119062"/>
                  </a:lnTo>
                  <a:lnTo>
                    <a:pt x="61150" y="117538"/>
                  </a:lnTo>
                  <a:lnTo>
                    <a:pt x="19913" y="117538"/>
                  </a:lnTo>
                  <a:lnTo>
                    <a:pt x="12293" y="120586"/>
                  </a:lnTo>
                  <a:lnTo>
                    <a:pt x="7721" y="125158"/>
                  </a:lnTo>
                  <a:lnTo>
                    <a:pt x="1625" y="129730"/>
                  </a:lnTo>
                  <a:lnTo>
                    <a:pt x="0" y="135826"/>
                  </a:lnTo>
                  <a:lnTo>
                    <a:pt x="0" y="149631"/>
                  </a:lnTo>
                  <a:lnTo>
                    <a:pt x="1625" y="152679"/>
                  </a:lnTo>
                  <a:lnTo>
                    <a:pt x="1625" y="155727"/>
                  </a:lnTo>
                  <a:lnTo>
                    <a:pt x="4673" y="161823"/>
                  </a:lnTo>
                  <a:lnTo>
                    <a:pt x="19913" y="158775"/>
                  </a:lnTo>
                  <a:lnTo>
                    <a:pt x="19913" y="157251"/>
                  </a:lnTo>
                  <a:lnTo>
                    <a:pt x="18389" y="155727"/>
                  </a:lnTo>
                  <a:lnTo>
                    <a:pt x="18389" y="148107"/>
                  </a:lnTo>
                  <a:lnTo>
                    <a:pt x="19913" y="145059"/>
                  </a:lnTo>
                  <a:lnTo>
                    <a:pt x="22961" y="142011"/>
                  </a:lnTo>
                  <a:lnTo>
                    <a:pt x="65722" y="142011"/>
                  </a:lnTo>
                  <a:lnTo>
                    <a:pt x="68872" y="145059"/>
                  </a:lnTo>
                  <a:lnTo>
                    <a:pt x="71920" y="148107"/>
                  </a:lnTo>
                  <a:lnTo>
                    <a:pt x="73444" y="152679"/>
                  </a:lnTo>
                  <a:lnTo>
                    <a:pt x="73444" y="161823"/>
                  </a:lnTo>
                  <a:lnTo>
                    <a:pt x="71920" y="164871"/>
                  </a:lnTo>
                  <a:lnTo>
                    <a:pt x="68872" y="167919"/>
                  </a:lnTo>
                  <a:lnTo>
                    <a:pt x="65722" y="170967"/>
                  </a:lnTo>
                  <a:lnTo>
                    <a:pt x="61150" y="172491"/>
                  </a:lnTo>
                  <a:lnTo>
                    <a:pt x="0" y="172491"/>
                  </a:lnTo>
                  <a:lnTo>
                    <a:pt x="0" y="195351"/>
                  </a:lnTo>
                  <a:lnTo>
                    <a:pt x="61150" y="195351"/>
                  </a:lnTo>
                  <a:lnTo>
                    <a:pt x="67348" y="193827"/>
                  </a:lnTo>
                  <a:lnTo>
                    <a:pt x="79540" y="187731"/>
                  </a:lnTo>
                  <a:lnTo>
                    <a:pt x="84112" y="183159"/>
                  </a:lnTo>
                  <a:lnTo>
                    <a:pt x="90208" y="170967"/>
                  </a:lnTo>
                  <a:lnTo>
                    <a:pt x="91732" y="164871"/>
                  </a:lnTo>
                  <a:lnTo>
                    <a:pt x="91732" y="149631"/>
                  </a:lnTo>
                  <a:close/>
                </a:path>
                <a:path w="118110" h="519429">
                  <a:moveTo>
                    <a:pt x="91732" y="50380"/>
                  </a:moveTo>
                  <a:lnTo>
                    <a:pt x="79540" y="33616"/>
                  </a:lnTo>
                  <a:lnTo>
                    <a:pt x="76492" y="30568"/>
                  </a:lnTo>
                  <a:lnTo>
                    <a:pt x="67348" y="27520"/>
                  </a:lnTo>
                  <a:lnTo>
                    <a:pt x="90208" y="22860"/>
                  </a:lnTo>
                  <a:lnTo>
                    <a:pt x="90208" y="0"/>
                  </a:lnTo>
                  <a:lnTo>
                    <a:pt x="59626" y="6096"/>
                  </a:lnTo>
                  <a:lnTo>
                    <a:pt x="55054" y="7620"/>
                  </a:lnTo>
                  <a:lnTo>
                    <a:pt x="0" y="7620"/>
                  </a:lnTo>
                  <a:lnTo>
                    <a:pt x="0" y="50380"/>
                  </a:lnTo>
                  <a:lnTo>
                    <a:pt x="18389" y="50380"/>
                  </a:lnTo>
                  <a:lnTo>
                    <a:pt x="18389" y="30568"/>
                  </a:lnTo>
                  <a:lnTo>
                    <a:pt x="55054" y="30568"/>
                  </a:lnTo>
                  <a:lnTo>
                    <a:pt x="61150" y="33616"/>
                  </a:lnTo>
                  <a:lnTo>
                    <a:pt x="62674" y="36664"/>
                  </a:lnTo>
                  <a:lnTo>
                    <a:pt x="65722" y="38188"/>
                  </a:lnTo>
                  <a:lnTo>
                    <a:pt x="67348" y="41236"/>
                  </a:lnTo>
                  <a:lnTo>
                    <a:pt x="68872" y="42760"/>
                  </a:lnTo>
                  <a:lnTo>
                    <a:pt x="68872" y="45808"/>
                  </a:lnTo>
                  <a:lnTo>
                    <a:pt x="70396" y="48856"/>
                  </a:lnTo>
                  <a:lnTo>
                    <a:pt x="70396" y="61048"/>
                  </a:lnTo>
                  <a:lnTo>
                    <a:pt x="90208" y="61048"/>
                  </a:lnTo>
                  <a:lnTo>
                    <a:pt x="90208" y="58000"/>
                  </a:lnTo>
                  <a:lnTo>
                    <a:pt x="91732" y="58000"/>
                  </a:lnTo>
                  <a:lnTo>
                    <a:pt x="91732" y="50380"/>
                  </a:lnTo>
                  <a:close/>
                </a:path>
                <a:path w="118110" h="519429">
                  <a:moveTo>
                    <a:pt x="117729" y="506818"/>
                  </a:moveTo>
                  <a:lnTo>
                    <a:pt x="114681" y="502246"/>
                  </a:lnTo>
                  <a:lnTo>
                    <a:pt x="110109" y="499198"/>
                  </a:lnTo>
                  <a:lnTo>
                    <a:pt x="97828" y="493102"/>
                  </a:lnTo>
                  <a:lnTo>
                    <a:pt x="91732" y="491578"/>
                  </a:lnTo>
                  <a:lnTo>
                    <a:pt x="87160" y="491578"/>
                  </a:lnTo>
                  <a:lnTo>
                    <a:pt x="71920" y="491578"/>
                  </a:lnTo>
                  <a:lnTo>
                    <a:pt x="71920" y="511390"/>
                  </a:lnTo>
                  <a:lnTo>
                    <a:pt x="94780" y="511390"/>
                  </a:lnTo>
                  <a:lnTo>
                    <a:pt x="97828" y="512914"/>
                  </a:lnTo>
                  <a:lnTo>
                    <a:pt x="100965" y="512914"/>
                  </a:lnTo>
                  <a:lnTo>
                    <a:pt x="102489" y="514438"/>
                  </a:lnTo>
                  <a:lnTo>
                    <a:pt x="105537" y="515962"/>
                  </a:lnTo>
                  <a:lnTo>
                    <a:pt x="107061" y="515962"/>
                  </a:lnTo>
                  <a:lnTo>
                    <a:pt x="110109" y="517486"/>
                  </a:lnTo>
                  <a:lnTo>
                    <a:pt x="111633" y="519010"/>
                  </a:lnTo>
                  <a:lnTo>
                    <a:pt x="117729" y="506818"/>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4063040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12F6-8C80-53A8-9C8E-4B06AA52C967}"/>
              </a:ext>
            </a:extLst>
          </p:cNvPr>
          <p:cNvSpPr>
            <a:spLocks noGrp="1"/>
          </p:cNvSpPr>
          <p:nvPr>
            <p:ph type="title"/>
          </p:nvPr>
        </p:nvSpPr>
        <p:spPr/>
        <p:txBody>
          <a:bodyPr/>
          <a:lstStyle/>
          <a:p>
            <a:r>
              <a:rPr lang="he-IL" dirty="0"/>
              <a:t>גן ילדים בבאר שבע</a:t>
            </a:r>
            <a:endParaRPr lang="en-IL" dirty="0"/>
          </a:p>
        </p:txBody>
      </p:sp>
      <p:sp>
        <p:nvSpPr>
          <p:cNvPr id="3" name="Content Placeholder 2">
            <a:extLst>
              <a:ext uri="{FF2B5EF4-FFF2-40B4-BE49-F238E27FC236}">
                <a16:creationId xmlns:a16="http://schemas.microsoft.com/office/drawing/2014/main" id="{184A7E0F-096A-CBB0-86CB-950E24B12D48}"/>
              </a:ext>
            </a:extLst>
          </p:cNvPr>
          <p:cNvSpPr>
            <a:spLocks noGrp="1"/>
          </p:cNvSpPr>
          <p:nvPr>
            <p:ph idx="1"/>
          </p:nvPr>
        </p:nvSpPr>
        <p:spPr/>
        <p:txBody>
          <a:bodyPr/>
          <a:lstStyle/>
          <a:p>
            <a:endParaRPr lang="en-IL"/>
          </a:p>
        </p:txBody>
      </p:sp>
      <p:pic>
        <p:nvPicPr>
          <p:cNvPr id="4" name="object 52">
            <a:extLst>
              <a:ext uri="{FF2B5EF4-FFF2-40B4-BE49-F238E27FC236}">
                <a16:creationId xmlns:a16="http://schemas.microsoft.com/office/drawing/2014/main" id="{50C0C6E9-E26F-7D77-BD68-CEF126F23ED8}"/>
              </a:ext>
            </a:extLst>
          </p:cNvPr>
          <p:cNvPicPr/>
          <p:nvPr/>
        </p:nvPicPr>
        <p:blipFill>
          <a:blip r:embed="rId2" cstate="print"/>
          <a:stretch>
            <a:fillRect/>
          </a:stretch>
        </p:blipFill>
        <p:spPr>
          <a:xfrm rot="5400000">
            <a:off x="747627" y="1031834"/>
            <a:ext cx="5167313" cy="6485021"/>
          </a:xfrm>
          <a:prstGeom prst="rect">
            <a:avLst/>
          </a:prstGeom>
        </p:spPr>
      </p:pic>
      <p:grpSp>
        <p:nvGrpSpPr>
          <p:cNvPr id="5" name="object 53">
            <a:extLst>
              <a:ext uri="{FF2B5EF4-FFF2-40B4-BE49-F238E27FC236}">
                <a16:creationId xmlns:a16="http://schemas.microsoft.com/office/drawing/2014/main" id="{946C48F5-2773-B66B-3B6E-DD91062B83B8}"/>
              </a:ext>
            </a:extLst>
          </p:cNvPr>
          <p:cNvGrpSpPr/>
          <p:nvPr/>
        </p:nvGrpSpPr>
        <p:grpSpPr>
          <a:xfrm rot="5400000">
            <a:off x="6749814" y="1415813"/>
            <a:ext cx="5167314" cy="5717059"/>
            <a:chOff x="963168" y="6562344"/>
            <a:chExt cx="2894330" cy="3761740"/>
          </a:xfrm>
        </p:grpSpPr>
        <p:pic>
          <p:nvPicPr>
            <p:cNvPr id="6" name="object 54">
              <a:extLst>
                <a:ext uri="{FF2B5EF4-FFF2-40B4-BE49-F238E27FC236}">
                  <a16:creationId xmlns:a16="http://schemas.microsoft.com/office/drawing/2014/main" id="{26664039-C918-9A45-C58B-60F49B541811}"/>
                </a:ext>
              </a:extLst>
            </p:cNvPr>
            <p:cNvPicPr/>
            <p:nvPr/>
          </p:nvPicPr>
          <p:blipFill>
            <a:blip r:embed="rId3" cstate="print"/>
            <a:stretch>
              <a:fillRect/>
            </a:stretch>
          </p:blipFill>
          <p:spPr>
            <a:xfrm>
              <a:off x="963168" y="6562344"/>
              <a:ext cx="2894075" cy="3761230"/>
            </a:xfrm>
            <a:prstGeom prst="rect">
              <a:avLst/>
            </a:prstGeom>
          </p:spPr>
        </p:pic>
        <p:pic>
          <p:nvPicPr>
            <p:cNvPr id="7" name="object 55">
              <a:extLst>
                <a:ext uri="{FF2B5EF4-FFF2-40B4-BE49-F238E27FC236}">
                  <a16:creationId xmlns:a16="http://schemas.microsoft.com/office/drawing/2014/main" id="{135220B7-2B87-D877-2A0B-84780051E8C6}"/>
                </a:ext>
              </a:extLst>
            </p:cNvPr>
            <p:cNvPicPr/>
            <p:nvPr/>
          </p:nvPicPr>
          <p:blipFill>
            <a:blip r:embed="rId4" cstate="print"/>
            <a:stretch>
              <a:fillRect/>
            </a:stretch>
          </p:blipFill>
          <p:spPr>
            <a:xfrm>
              <a:off x="963168" y="6562344"/>
              <a:ext cx="2703575" cy="2065019"/>
            </a:xfrm>
            <a:prstGeom prst="rect">
              <a:avLst/>
            </a:prstGeom>
          </p:spPr>
        </p:pic>
      </p:grpSp>
    </p:spTree>
    <p:extLst>
      <p:ext uri="{BB962C8B-B14F-4D97-AF65-F5344CB8AC3E}">
        <p14:creationId xmlns:p14="http://schemas.microsoft.com/office/powerpoint/2010/main" val="2992497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7CE4-AAD8-4D87-9DA1-C5DB4B875763}"/>
              </a:ext>
            </a:extLst>
          </p:cNvPr>
          <p:cNvSpPr>
            <a:spLocks noGrp="1"/>
          </p:cNvSpPr>
          <p:nvPr>
            <p:ph type="title"/>
          </p:nvPr>
        </p:nvSpPr>
        <p:spPr/>
        <p:txBody>
          <a:bodyPr/>
          <a:lstStyle/>
          <a:p>
            <a:pPr algn="r" rtl="1"/>
            <a:r>
              <a:rPr lang="he-IL" dirty="0"/>
              <a:t>כמה כסף אפשר לייצר בשנה</a:t>
            </a:r>
            <a:endParaRPr lang="en-IL" dirty="0"/>
          </a:p>
        </p:txBody>
      </p:sp>
      <p:sp>
        <p:nvSpPr>
          <p:cNvPr id="3" name="Content Placeholder 2">
            <a:extLst>
              <a:ext uri="{FF2B5EF4-FFF2-40B4-BE49-F238E27FC236}">
                <a16:creationId xmlns:a16="http://schemas.microsoft.com/office/drawing/2014/main" id="{D6A686D7-4F16-C5AD-0891-CE7B07507DC6}"/>
              </a:ext>
            </a:extLst>
          </p:cNvPr>
          <p:cNvSpPr>
            <a:spLocks noGrp="1"/>
          </p:cNvSpPr>
          <p:nvPr>
            <p:ph idx="1"/>
          </p:nvPr>
        </p:nvSpPr>
        <p:spPr/>
        <p:txBody>
          <a:bodyPr/>
          <a:lstStyle/>
          <a:p>
            <a:endParaRPr lang="en-IL"/>
          </a:p>
        </p:txBody>
      </p:sp>
      <p:grpSp>
        <p:nvGrpSpPr>
          <p:cNvPr id="120" name="object 85">
            <a:extLst>
              <a:ext uri="{FF2B5EF4-FFF2-40B4-BE49-F238E27FC236}">
                <a16:creationId xmlns:a16="http://schemas.microsoft.com/office/drawing/2014/main" id="{33A735DD-BBD7-29D7-202B-09AAD3882293}"/>
              </a:ext>
            </a:extLst>
          </p:cNvPr>
          <p:cNvGrpSpPr/>
          <p:nvPr/>
        </p:nvGrpSpPr>
        <p:grpSpPr>
          <a:xfrm rot="5400000">
            <a:off x="-629763" y="1063113"/>
            <a:ext cx="6587446" cy="5002328"/>
            <a:chOff x="1523" y="7363967"/>
            <a:chExt cx="5158740" cy="3328670"/>
          </a:xfrm>
        </p:grpSpPr>
        <p:pic>
          <p:nvPicPr>
            <p:cNvPr id="121" name="object 86">
              <a:extLst>
                <a:ext uri="{FF2B5EF4-FFF2-40B4-BE49-F238E27FC236}">
                  <a16:creationId xmlns:a16="http://schemas.microsoft.com/office/drawing/2014/main" id="{65FE0927-745C-9967-B94A-67E25B9F4685}"/>
                </a:ext>
              </a:extLst>
            </p:cNvPr>
            <p:cNvPicPr/>
            <p:nvPr/>
          </p:nvPicPr>
          <p:blipFill>
            <a:blip r:embed="rId2" cstate="print"/>
            <a:stretch>
              <a:fillRect/>
            </a:stretch>
          </p:blipFill>
          <p:spPr>
            <a:xfrm>
              <a:off x="1523" y="7363967"/>
              <a:ext cx="5158740" cy="3328416"/>
            </a:xfrm>
            <a:prstGeom prst="rect">
              <a:avLst/>
            </a:prstGeom>
          </p:spPr>
        </p:pic>
        <p:pic>
          <p:nvPicPr>
            <p:cNvPr id="122" name="object 87">
              <a:extLst>
                <a:ext uri="{FF2B5EF4-FFF2-40B4-BE49-F238E27FC236}">
                  <a16:creationId xmlns:a16="http://schemas.microsoft.com/office/drawing/2014/main" id="{BB4BE52F-5FF6-DF58-BBD8-BE9772F96F5B}"/>
                </a:ext>
              </a:extLst>
            </p:cNvPr>
            <p:cNvPicPr/>
            <p:nvPr/>
          </p:nvPicPr>
          <p:blipFill>
            <a:blip r:embed="rId3" cstate="print"/>
            <a:stretch>
              <a:fillRect/>
            </a:stretch>
          </p:blipFill>
          <p:spPr>
            <a:xfrm>
              <a:off x="5051392" y="7523321"/>
              <a:ext cx="108870" cy="2039397"/>
            </a:xfrm>
            <a:prstGeom prst="rect">
              <a:avLst/>
            </a:prstGeom>
          </p:spPr>
        </p:pic>
      </p:grpSp>
    </p:spTree>
    <p:extLst>
      <p:ext uri="{BB962C8B-B14F-4D97-AF65-F5344CB8AC3E}">
        <p14:creationId xmlns:p14="http://schemas.microsoft.com/office/powerpoint/2010/main" val="1962097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58CE-FC6A-F240-2422-A3D9CE1C53F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A4C1C5C5-C47C-88F1-95E4-EB9656E80019}"/>
              </a:ext>
            </a:extLst>
          </p:cNvPr>
          <p:cNvSpPr>
            <a:spLocks noGrp="1"/>
          </p:cNvSpPr>
          <p:nvPr>
            <p:ph idx="1"/>
          </p:nvPr>
        </p:nvSpPr>
        <p:spPr/>
        <p:txBody>
          <a:bodyPr/>
          <a:lstStyle/>
          <a:p>
            <a:endParaRPr lang="en-IL" dirty="0"/>
          </a:p>
        </p:txBody>
      </p:sp>
      <p:grpSp>
        <p:nvGrpSpPr>
          <p:cNvPr id="4" name="object 3">
            <a:extLst>
              <a:ext uri="{FF2B5EF4-FFF2-40B4-BE49-F238E27FC236}">
                <a16:creationId xmlns:a16="http://schemas.microsoft.com/office/drawing/2014/main" id="{AD1508EE-1ABF-966F-3B1F-5A3A3D7E58C2}"/>
              </a:ext>
            </a:extLst>
          </p:cNvPr>
          <p:cNvGrpSpPr/>
          <p:nvPr/>
        </p:nvGrpSpPr>
        <p:grpSpPr>
          <a:xfrm rot="5400000">
            <a:off x="2807420" y="-2512413"/>
            <a:ext cx="6715649" cy="11740475"/>
            <a:chOff x="143255" y="1979009"/>
            <a:chExt cx="4562475" cy="7974330"/>
          </a:xfrm>
        </p:grpSpPr>
        <p:pic>
          <p:nvPicPr>
            <p:cNvPr id="5" name="object 4">
              <a:extLst>
                <a:ext uri="{FF2B5EF4-FFF2-40B4-BE49-F238E27FC236}">
                  <a16:creationId xmlns:a16="http://schemas.microsoft.com/office/drawing/2014/main" id="{E151EBA6-7B80-1CB5-C585-4C837054231A}"/>
                </a:ext>
              </a:extLst>
            </p:cNvPr>
            <p:cNvPicPr/>
            <p:nvPr/>
          </p:nvPicPr>
          <p:blipFill>
            <a:blip r:embed="rId2" cstate="print"/>
            <a:stretch>
              <a:fillRect/>
            </a:stretch>
          </p:blipFill>
          <p:spPr>
            <a:xfrm>
              <a:off x="143255" y="5242560"/>
              <a:ext cx="4349495" cy="4052315"/>
            </a:xfrm>
            <a:prstGeom prst="rect">
              <a:avLst/>
            </a:prstGeom>
          </p:spPr>
        </p:pic>
        <p:sp>
          <p:nvSpPr>
            <p:cNvPr id="6" name="object 5">
              <a:extLst>
                <a:ext uri="{FF2B5EF4-FFF2-40B4-BE49-F238E27FC236}">
                  <a16:creationId xmlns:a16="http://schemas.microsoft.com/office/drawing/2014/main" id="{FDD3198D-0AAD-222B-5A41-6BED163A99A4}"/>
                </a:ext>
              </a:extLst>
            </p:cNvPr>
            <p:cNvSpPr/>
            <p:nvPr/>
          </p:nvSpPr>
          <p:spPr>
            <a:xfrm>
              <a:off x="155447" y="4748783"/>
              <a:ext cx="1019810" cy="2973705"/>
            </a:xfrm>
            <a:custGeom>
              <a:avLst/>
              <a:gdLst/>
              <a:ahLst/>
              <a:cxnLst/>
              <a:rect l="l" t="t" r="r" b="b"/>
              <a:pathLst>
                <a:path w="1019810" h="2973704">
                  <a:moveTo>
                    <a:pt x="1019556" y="2973323"/>
                  </a:moveTo>
                  <a:lnTo>
                    <a:pt x="0" y="2973323"/>
                  </a:lnTo>
                  <a:lnTo>
                    <a:pt x="0" y="0"/>
                  </a:lnTo>
                  <a:lnTo>
                    <a:pt x="1019556" y="0"/>
                  </a:lnTo>
                  <a:lnTo>
                    <a:pt x="1019556" y="2973323"/>
                  </a:lnTo>
                  <a:close/>
                </a:path>
              </a:pathLst>
            </a:custGeom>
            <a:solidFill>
              <a:srgbClr val="EFEFEF"/>
            </a:solidFill>
          </p:spPr>
          <p:txBody>
            <a:bodyPr wrap="square" lIns="0" tIns="0" rIns="0" bIns="0" rtlCol="0"/>
            <a:lstStyle/>
            <a:p>
              <a:endParaRPr/>
            </a:p>
          </p:txBody>
        </p:sp>
        <p:sp>
          <p:nvSpPr>
            <p:cNvPr id="7" name="object 6">
              <a:extLst>
                <a:ext uri="{FF2B5EF4-FFF2-40B4-BE49-F238E27FC236}">
                  <a16:creationId xmlns:a16="http://schemas.microsoft.com/office/drawing/2014/main" id="{F25BB968-AABC-255B-5997-28980F279043}"/>
                </a:ext>
              </a:extLst>
            </p:cNvPr>
            <p:cNvSpPr/>
            <p:nvPr/>
          </p:nvSpPr>
          <p:spPr>
            <a:xfrm>
              <a:off x="155924" y="4748117"/>
              <a:ext cx="1019810" cy="2973705"/>
            </a:xfrm>
            <a:custGeom>
              <a:avLst/>
              <a:gdLst/>
              <a:ahLst/>
              <a:cxnLst/>
              <a:rect l="l" t="t" r="r" b="b"/>
              <a:pathLst>
                <a:path w="1019810" h="2973704">
                  <a:moveTo>
                    <a:pt x="0" y="2973609"/>
                  </a:moveTo>
                  <a:lnTo>
                    <a:pt x="0" y="0"/>
                  </a:lnTo>
                  <a:lnTo>
                    <a:pt x="1019460" y="0"/>
                  </a:lnTo>
                  <a:lnTo>
                    <a:pt x="1019460" y="2973609"/>
                  </a:lnTo>
                  <a:lnTo>
                    <a:pt x="0" y="2973609"/>
                  </a:lnTo>
                  <a:close/>
                </a:path>
              </a:pathLst>
            </a:custGeom>
            <a:ln w="10696">
              <a:solidFill>
                <a:srgbClr val="000000"/>
              </a:solidFill>
            </a:ln>
          </p:spPr>
          <p:txBody>
            <a:bodyPr wrap="square" lIns="0" tIns="0" rIns="0" bIns="0" rtlCol="0"/>
            <a:lstStyle/>
            <a:p>
              <a:endParaRPr/>
            </a:p>
          </p:txBody>
        </p:sp>
        <p:sp>
          <p:nvSpPr>
            <p:cNvPr id="8" name="object 7">
              <a:extLst>
                <a:ext uri="{FF2B5EF4-FFF2-40B4-BE49-F238E27FC236}">
                  <a16:creationId xmlns:a16="http://schemas.microsoft.com/office/drawing/2014/main" id="{DC19591C-D80F-0DD8-6385-EB3D293578DF}"/>
                </a:ext>
              </a:extLst>
            </p:cNvPr>
            <p:cNvSpPr/>
            <p:nvPr/>
          </p:nvSpPr>
          <p:spPr>
            <a:xfrm>
              <a:off x="310324" y="6570726"/>
              <a:ext cx="56515" cy="38735"/>
            </a:xfrm>
            <a:custGeom>
              <a:avLst/>
              <a:gdLst/>
              <a:ahLst/>
              <a:cxnLst/>
              <a:rect l="l" t="t" r="r" b="b"/>
              <a:pathLst>
                <a:path w="56514" h="38734">
                  <a:moveTo>
                    <a:pt x="13716" y="38195"/>
                  </a:moveTo>
                  <a:lnTo>
                    <a:pt x="0" y="38195"/>
                  </a:lnTo>
                  <a:lnTo>
                    <a:pt x="0" y="0"/>
                  </a:lnTo>
                  <a:lnTo>
                    <a:pt x="44291" y="0"/>
                  </a:lnTo>
                  <a:lnTo>
                    <a:pt x="47339" y="1524"/>
                  </a:lnTo>
                  <a:lnTo>
                    <a:pt x="53435" y="1524"/>
                  </a:lnTo>
                  <a:lnTo>
                    <a:pt x="56483" y="3048"/>
                  </a:lnTo>
                  <a:lnTo>
                    <a:pt x="53435" y="18383"/>
                  </a:lnTo>
                  <a:lnTo>
                    <a:pt x="50387" y="18383"/>
                  </a:lnTo>
                  <a:lnTo>
                    <a:pt x="48863" y="16859"/>
                  </a:lnTo>
                  <a:lnTo>
                    <a:pt x="13716" y="16859"/>
                  </a:lnTo>
                  <a:lnTo>
                    <a:pt x="13716" y="38195"/>
                  </a:lnTo>
                  <a:close/>
                </a:path>
              </a:pathLst>
            </a:custGeom>
            <a:solidFill>
              <a:srgbClr val="000000"/>
            </a:solidFill>
          </p:spPr>
          <p:txBody>
            <a:bodyPr wrap="square" lIns="0" tIns="0" rIns="0" bIns="0" rtlCol="0"/>
            <a:lstStyle/>
            <a:p>
              <a:endParaRPr/>
            </a:p>
          </p:txBody>
        </p:sp>
        <p:pic>
          <p:nvPicPr>
            <p:cNvPr id="9" name="object 8">
              <a:extLst>
                <a:ext uri="{FF2B5EF4-FFF2-40B4-BE49-F238E27FC236}">
                  <a16:creationId xmlns:a16="http://schemas.microsoft.com/office/drawing/2014/main" id="{764B1A51-7502-5F4E-A4BA-887640F03578}"/>
                </a:ext>
              </a:extLst>
            </p:cNvPr>
            <p:cNvPicPr/>
            <p:nvPr/>
          </p:nvPicPr>
          <p:blipFill>
            <a:blip r:embed="rId3" cstate="print"/>
            <a:stretch>
              <a:fillRect/>
            </a:stretch>
          </p:blipFill>
          <p:spPr>
            <a:xfrm>
              <a:off x="307181" y="6350984"/>
              <a:ext cx="104013" cy="195357"/>
            </a:xfrm>
            <a:prstGeom prst="rect">
              <a:avLst/>
            </a:prstGeom>
          </p:spPr>
        </p:pic>
        <p:sp>
          <p:nvSpPr>
            <p:cNvPr id="10" name="object 9">
              <a:extLst>
                <a:ext uri="{FF2B5EF4-FFF2-40B4-BE49-F238E27FC236}">
                  <a16:creationId xmlns:a16="http://schemas.microsoft.com/office/drawing/2014/main" id="{1CC3A598-8EC8-8DEC-5F12-348A43A5F152}"/>
                </a:ext>
              </a:extLst>
            </p:cNvPr>
            <p:cNvSpPr/>
            <p:nvPr/>
          </p:nvSpPr>
          <p:spPr>
            <a:xfrm>
              <a:off x="347471" y="6196583"/>
              <a:ext cx="15240" cy="71755"/>
            </a:xfrm>
            <a:custGeom>
              <a:avLst/>
              <a:gdLst/>
              <a:ahLst/>
              <a:cxnLst/>
              <a:rect l="l" t="t" r="r" b="b"/>
              <a:pathLst>
                <a:path w="15239" h="71754">
                  <a:moveTo>
                    <a:pt x="15240" y="71628"/>
                  </a:moveTo>
                  <a:lnTo>
                    <a:pt x="0" y="71628"/>
                  </a:lnTo>
                  <a:lnTo>
                    <a:pt x="0" y="0"/>
                  </a:lnTo>
                  <a:lnTo>
                    <a:pt x="15240" y="0"/>
                  </a:lnTo>
                  <a:lnTo>
                    <a:pt x="15240" y="71628"/>
                  </a:lnTo>
                  <a:close/>
                </a:path>
              </a:pathLst>
            </a:custGeom>
            <a:solidFill>
              <a:srgbClr val="000000"/>
            </a:solidFill>
          </p:spPr>
          <p:txBody>
            <a:bodyPr wrap="square" lIns="0" tIns="0" rIns="0" bIns="0" rtlCol="0"/>
            <a:lstStyle/>
            <a:p>
              <a:endParaRPr/>
            </a:p>
          </p:txBody>
        </p:sp>
        <p:pic>
          <p:nvPicPr>
            <p:cNvPr id="11" name="object 10">
              <a:extLst>
                <a:ext uri="{FF2B5EF4-FFF2-40B4-BE49-F238E27FC236}">
                  <a16:creationId xmlns:a16="http://schemas.microsoft.com/office/drawing/2014/main" id="{4A45FAD9-F02A-1C1B-4FCF-9E70DA439F3F}"/>
                </a:ext>
              </a:extLst>
            </p:cNvPr>
            <p:cNvPicPr/>
            <p:nvPr/>
          </p:nvPicPr>
          <p:blipFill>
            <a:blip r:embed="rId4" cstate="print"/>
            <a:stretch>
              <a:fillRect/>
            </a:stretch>
          </p:blipFill>
          <p:spPr>
            <a:xfrm>
              <a:off x="307181" y="6028848"/>
              <a:ext cx="100965" cy="87058"/>
            </a:xfrm>
            <a:prstGeom prst="rect">
              <a:avLst/>
            </a:prstGeom>
          </p:spPr>
        </p:pic>
        <p:sp>
          <p:nvSpPr>
            <p:cNvPr id="12" name="object 11">
              <a:extLst>
                <a:ext uri="{FF2B5EF4-FFF2-40B4-BE49-F238E27FC236}">
                  <a16:creationId xmlns:a16="http://schemas.microsoft.com/office/drawing/2014/main" id="{0D61D55A-D971-CEAA-3D58-C0332020EC61}"/>
                </a:ext>
              </a:extLst>
            </p:cNvPr>
            <p:cNvSpPr/>
            <p:nvPr/>
          </p:nvSpPr>
          <p:spPr>
            <a:xfrm>
              <a:off x="310324" y="5908269"/>
              <a:ext cx="56515" cy="99695"/>
            </a:xfrm>
            <a:custGeom>
              <a:avLst/>
              <a:gdLst/>
              <a:ahLst/>
              <a:cxnLst/>
              <a:rect l="l" t="t" r="r" b="b"/>
              <a:pathLst>
                <a:path w="56514" h="99695">
                  <a:moveTo>
                    <a:pt x="56476" y="64096"/>
                  </a:moveTo>
                  <a:lnTo>
                    <a:pt x="53428" y="62572"/>
                  </a:lnTo>
                  <a:lnTo>
                    <a:pt x="47332" y="62572"/>
                  </a:lnTo>
                  <a:lnTo>
                    <a:pt x="44284" y="61048"/>
                  </a:lnTo>
                  <a:lnTo>
                    <a:pt x="0" y="61048"/>
                  </a:lnTo>
                  <a:lnTo>
                    <a:pt x="0" y="99250"/>
                  </a:lnTo>
                  <a:lnTo>
                    <a:pt x="13716" y="99250"/>
                  </a:lnTo>
                  <a:lnTo>
                    <a:pt x="13716" y="77914"/>
                  </a:lnTo>
                  <a:lnTo>
                    <a:pt x="48856" y="77914"/>
                  </a:lnTo>
                  <a:lnTo>
                    <a:pt x="50380" y="79438"/>
                  </a:lnTo>
                  <a:lnTo>
                    <a:pt x="53428" y="79438"/>
                  </a:lnTo>
                  <a:lnTo>
                    <a:pt x="56476" y="64096"/>
                  </a:lnTo>
                  <a:close/>
                </a:path>
                <a:path w="56514" h="99695">
                  <a:moveTo>
                    <a:pt x="56476" y="1524"/>
                  </a:moveTo>
                  <a:lnTo>
                    <a:pt x="50380" y="1524"/>
                  </a:lnTo>
                  <a:lnTo>
                    <a:pt x="48856" y="0"/>
                  </a:lnTo>
                  <a:lnTo>
                    <a:pt x="0" y="0"/>
                  </a:lnTo>
                  <a:lnTo>
                    <a:pt x="0" y="36664"/>
                  </a:lnTo>
                  <a:lnTo>
                    <a:pt x="13716" y="36664"/>
                  </a:lnTo>
                  <a:lnTo>
                    <a:pt x="13716" y="15328"/>
                  </a:lnTo>
                  <a:lnTo>
                    <a:pt x="38188" y="15328"/>
                  </a:lnTo>
                  <a:lnTo>
                    <a:pt x="39712" y="16852"/>
                  </a:lnTo>
                  <a:lnTo>
                    <a:pt x="50380" y="16852"/>
                  </a:lnTo>
                  <a:lnTo>
                    <a:pt x="51904" y="18376"/>
                  </a:lnTo>
                  <a:lnTo>
                    <a:pt x="53428" y="18376"/>
                  </a:lnTo>
                  <a:lnTo>
                    <a:pt x="56476" y="1524"/>
                  </a:lnTo>
                  <a:close/>
                </a:path>
              </a:pathLst>
            </a:custGeom>
            <a:solidFill>
              <a:srgbClr val="000000"/>
            </a:solidFill>
          </p:spPr>
          <p:txBody>
            <a:bodyPr wrap="square" lIns="0" tIns="0" rIns="0" bIns="0" rtlCol="0"/>
            <a:lstStyle/>
            <a:p>
              <a:endParaRPr/>
            </a:p>
          </p:txBody>
        </p:sp>
        <p:pic>
          <p:nvPicPr>
            <p:cNvPr id="13" name="object 12">
              <a:extLst>
                <a:ext uri="{FF2B5EF4-FFF2-40B4-BE49-F238E27FC236}">
                  <a16:creationId xmlns:a16="http://schemas.microsoft.com/office/drawing/2014/main" id="{781193F6-2D4F-324E-C30C-ECB08A99ED57}"/>
                </a:ext>
              </a:extLst>
            </p:cNvPr>
            <p:cNvPicPr/>
            <p:nvPr/>
          </p:nvPicPr>
          <p:blipFill>
            <a:blip r:embed="rId5" cstate="print"/>
            <a:stretch>
              <a:fillRect/>
            </a:stretch>
          </p:blipFill>
          <p:spPr>
            <a:xfrm>
              <a:off x="307181" y="5812059"/>
              <a:ext cx="100965" cy="71818"/>
            </a:xfrm>
            <a:prstGeom prst="rect">
              <a:avLst/>
            </a:prstGeom>
          </p:spPr>
        </p:pic>
        <p:pic>
          <p:nvPicPr>
            <p:cNvPr id="14" name="object 13">
              <a:extLst>
                <a:ext uri="{FF2B5EF4-FFF2-40B4-BE49-F238E27FC236}">
                  <a16:creationId xmlns:a16="http://schemas.microsoft.com/office/drawing/2014/main" id="{A27D665C-1A73-A3D8-4F8E-A75C5AE26FB9}"/>
                </a:ext>
              </a:extLst>
            </p:cNvPr>
            <p:cNvPicPr/>
            <p:nvPr/>
          </p:nvPicPr>
          <p:blipFill>
            <a:blip r:embed="rId6" cstate="print"/>
            <a:stretch>
              <a:fillRect/>
            </a:stretch>
          </p:blipFill>
          <p:spPr>
            <a:xfrm>
              <a:off x="307181" y="5703665"/>
              <a:ext cx="104013" cy="87058"/>
            </a:xfrm>
            <a:prstGeom prst="rect">
              <a:avLst/>
            </a:prstGeom>
          </p:spPr>
        </p:pic>
        <p:pic>
          <p:nvPicPr>
            <p:cNvPr id="15" name="object 14">
              <a:extLst>
                <a:ext uri="{FF2B5EF4-FFF2-40B4-BE49-F238E27FC236}">
                  <a16:creationId xmlns:a16="http://schemas.microsoft.com/office/drawing/2014/main" id="{4E48333A-E27D-A115-217A-9177AF663926}"/>
                </a:ext>
              </a:extLst>
            </p:cNvPr>
            <p:cNvPicPr/>
            <p:nvPr/>
          </p:nvPicPr>
          <p:blipFill>
            <a:blip r:embed="rId7" cstate="print"/>
            <a:stretch>
              <a:fillRect/>
            </a:stretch>
          </p:blipFill>
          <p:spPr>
            <a:xfrm>
              <a:off x="284321" y="5610605"/>
              <a:ext cx="126873" cy="71818"/>
            </a:xfrm>
            <a:prstGeom prst="rect">
              <a:avLst/>
            </a:prstGeom>
          </p:spPr>
        </p:pic>
        <p:sp>
          <p:nvSpPr>
            <p:cNvPr id="16" name="object 15">
              <a:extLst>
                <a:ext uri="{FF2B5EF4-FFF2-40B4-BE49-F238E27FC236}">
                  <a16:creationId xmlns:a16="http://schemas.microsoft.com/office/drawing/2014/main" id="{AA4B8CD9-67E9-9F70-84C6-A5DAA7D30EC3}"/>
                </a:ext>
              </a:extLst>
            </p:cNvPr>
            <p:cNvSpPr/>
            <p:nvPr/>
          </p:nvSpPr>
          <p:spPr>
            <a:xfrm>
              <a:off x="310324" y="5556250"/>
              <a:ext cx="98425" cy="31750"/>
            </a:xfrm>
            <a:custGeom>
              <a:avLst/>
              <a:gdLst/>
              <a:ahLst/>
              <a:cxnLst/>
              <a:rect l="l" t="t" r="r" b="b"/>
              <a:pathLst>
                <a:path w="98425" h="31750">
                  <a:moveTo>
                    <a:pt x="97815" y="0"/>
                  </a:moveTo>
                  <a:lnTo>
                    <a:pt x="0" y="0"/>
                  </a:lnTo>
                  <a:lnTo>
                    <a:pt x="0" y="16510"/>
                  </a:lnTo>
                  <a:lnTo>
                    <a:pt x="0" y="31750"/>
                  </a:lnTo>
                  <a:lnTo>
                    <a:pt x="13716" y="31750"/>
                  </a:lnTo>
                  <a:lnTo>
                    <a:pt x="13716" y="16510"/>
                  </a:lnTo>
                  <a:lnTo>
                    <a:pt x="97815" y="16510"/>
                  </a:lnTo>
                  <a:lnTo>
                    <a:pt x="97815" y="0"/>
                  </a:lnTo>
                  <a:close/>
                </a:path>
              </a:pathLst>
            </a:custGeom>
            <a:solidFill>
              <a:srgbClr val="000000"/>
            </a:solidFill>
          </p:spPr>
          <p:txBody>
            <a:bodyPr wrap="square" lIns="0" tIns="0" rIns="0" bIns="0" rtlCol="0"/>
            <a:lstStyle/>
            <a:p>
              <a:endParaRPr/>
            </a:p>
          </p:txBody>
        </p:sp>
        <p:pic>
          <p:nvPicPr>
            <p:cNvPr id="17" name="object 16">
              <a:extLst>
                <a:ext uri="{FF2B5EF4-FFF2-40B4-BE49-F238E27FC236}">
                  <a16:creationId xmlns:a16="http://schemas.microsoft.com/office/drawing/2014/main" id="{5C33904B-E78C-AE67-D521-7B2AE81746F7}"/>
                </a:ext>
              </a:extLst>
            </p:cNvPr>
            <p:cNvPicPr/>
            <p:nvPr/>
          </p:nvPicPr>
          <p:blipFill>
            <a:blip r:embed="rId8" cstate="print"/>
            <a:stretch>
              <a:fillRect/>
            </a:stretch>
          </p:blipFill>
          <p:spPr>
            <a:xfrm>
              <a:off x="307181" y="5441156"/>
              <a:ext cx="102489" cy="88487"/>
            </a:xfrm>
            <a:prstGeom prst="rect">
              <a:avLst/>
            </a:prstGeom>
          </p:spPr>
        </p:pic>
        <p:pic>
          <p:nvPicPr>
            <p:cNvPr id="18" name="object 17">
              <a:extLst>
                <a:ext uri="{FF2B5EF4-FFF2-40B4-BE49-F238E27FC236}">
                  <a16:creationId xmlns:a16="http://schemas.microsoft.com/office/drawing/2014/main" id="{9F482EA3-45BB-2EF7-E2E3-AB6B658E95D5}"/>
                </a:ext>
              </a:extLst>
            </p:cNvPr>
            <p:cNvPicPr/>
            <p:nvPr/>
          </p:nvPicPr>
          <p:blipFill>
            <a:blip r:embed="rId9" cstate="print"/>
            <a:stretch>
              <a:fillRect/>
            </a:stretch>
          </p:blipFill>
          <p:spPr>
            <a:xfrm>
              <a:off x="307181" y="5283898"/>
              <a:ext cx="100965" cy="87058"/>
            </a:xfrm>
            <a:prstGeom prst="rect">
              <a:avLst/>
            </a:prstGeom>
          </p:spPr>
        </p:pic>
        <p:sp>
          <p:nvSpPr>
            <p:cNvPr id="19" name="object 18">
              <a:extLst>
                <a:ext uri="{FF2B5EF4-FFF2-40B4-BE49-F238E27FC236}">
                  <a16:creationId xmlns:a16="http://schemas.microsoft.com/office/drawing/2014/main" id="{350C8C6D-24A3-BCDD-6CB4-8432119ED866}"/>
                </a:ext>
              </a:extLst>
            </p:cNvPr>
            <p:cNvSpPr/>
            <p:nvPr/>
          </p:nvSpPr>
          <p:spPr>
            <a:xfrm>
              <a:off x="310324" y="5224367"/>
              <a:ext cx="56515" cy="36830"/>
            </a:xfrm>
            <a:custGeom>
              <a:avLst/>
              <a:gdLst/>
              <a:ahLst/>
              <a:cxnLst/>
              <a:rect l="l" t="t" r="r" b="b"/>
              <a:pathLst>
                <a:path w="56514" h="36829">
                  <a:moveTo>
                    <a:pt x="13716" y="36671"/>
                  </a:moveTo>
                  <a:lnTo>
                    <a:pt x="0" y="36671"/>
                  </a:lnTo>
                  <a:lnTo>
                    <a:pt x="0" y="0"/>
                  </a:lnTo>
                  <a:lnTo>
                    <a:pt x="48863" y="0"/>
                  </a:lnTo>
                  <a:lnTo>
                    <a:pt x="50387" y="1524"/>
                  </a:lnTo>
                  <a:lnTo>
                    <a:pt x="56483" y="1524"/>
                  </a:lnTo>
                  <a:lnTo>
                    <a:pt x="53435" y="18383"/>
                  </a:lnTo>
                  <a:lnTo>
                    <a:pt x="51911" y="16764"/>
                  </a:lnTo>
                  <a:lnTo>
                    <a:pt x="41243" y="16764"/>
                  </a:lnTo>
                  <a:lnTo>
                    <a:pt x="39719" y="15240"/>
                  </a:lnTo>
                  <a:lnTo>
                    <a:pt x="13716" y="15240"/>
                  </a:lnTo>
                  <a:lnTo>
                    <a:pt x="13716" y="36671"/>
                  </a:lnTo>
                  <a:close/>
                </a:path>
              </a:pathLst>
            </a:custGeom>
            <a:solidFill>
              <a:srgbClr val="000000"/>
            </a:solidFill>
          </p:spPr>
          <p:txBody>
            <a:bodyPr wrap="square" lIns="0" tIns="0" rIns="0" bIns="0" rtlCol="0"/>
            <a:lstStyle/>
            <a:p>
              <a:endParaRPr/>
            </a:p>
          </p:txBody>
        </p:sp>
        <p:pic>
          <p:nvPicPr>
            <p:cNvPr id="20" name="object 19">
              <a:extLst>
                <a:ext uri="{FF2B5EF4-FFF2-40B4-BE49-F238E27FC236}">
                  <a16:creationId xmlns:a16="http://schemas.microsoft.com/office/drawing/2014/main" id="{4FD0DC27-DE12-5A99-9AB1-CB10FC6EA69B}"/>
                </a:ext>
              </a:extLst>
            </p:cNvPr>
            <p:cNvPicPr/>
            <p:nvPr/>
          </p:nvPicPr>
          <p:blipFill>
            <a:blip r:embed="rId10" cstate="print"/>
            <a:stretch>
              <a:fillRect/>
            </a:stretch>
          </p:blipFill>
          <p:spPr>
            <a:xfrm>
              <a:off x="284321" y="5054917"/>
              <a:ext cx="126873" cy="145065"/>
            </a:xfrm>
            <a:prstGeom prst="rect">
              <a:avLst/>
            </a:prstGeom>
          </p:spPr>
        </p:pic>
        <p:pic>
          <p:nvPicPr>
            <p:cNvPr id="21" name="object 20">
              <a:extLst>
                <a:ext uri="{FF2B5EF4-FFF2-40B4-BE49-F238E27FC236}">
                  <a16:creationId xmlns:a16="http://schemas.microsoft.com/office/drawing/2014/main" id="{485ADCE5-74E3-1E0D-7BF4-180E84CA4CCB}"/>
                </a:ext>
              </a:extLst>
            </p:cNvPr>
            <p:cNvPicPr/>
            <p:nvPr/>
          </p:nvPicPr>
          <p:blipFill>
            <a:blip r:embed="rId11" cstate="print"/>
            <a:stretch>
              <a:fillRect/>
            </a:stretch>
          </p:blipFill>
          <p:spPr>
            <a:xfrm>
              <a:off x="305657" y="4848891"/>
              <a:ext cx="105536" cy="183165"/>
            </a:xfrm>
            <a:prstGeom prst="rect">
              <a:avLst/>
            </a:prstGeom>
          </p:spPr>
        </p:pic>
        <p:pic>
          <p:nvPicPr>
            <p:cNvPr id="22" name="object 21">
              <a:extLst>
                <a:ext uri="{FF2B5EF4-FFF2-40B4-BE49-F238E27FC236}">
                  <a16:creationId xmlns:a16="http://schemas.microsoft.com/office/drawing/2014/main" id="{C78FAFA9-EB18-3C3A-8336-D302D30BA424}"/>
                </a:ext>
              </a:extLst>
            </p:cNvPr>
            <p:cNvPicPr/>
            <p:nvPr/>
          </p:nvPicPr>
          <p:blipFill>
            <a:blip r:embed="rId12" cstate="print"/>
            <a:stretch>
              <a:fillRect/>
            </a:stretch>
          </p:blipFill>
          <p:spPr>
            <a:xfrm>
              <a:off x="513587" y="6276117"/>
              <a:ext cx="100869" cy="71818"/>
            </a:xfrm>
            <a:prstGeom prst="rect">
              <a:avLst/>
            </a:prstGeom>
          </p:spPr>
        </p:pic>
        <p:sp>
          <p:nvSpPr>
            <p:cNvPr id="23" name="object 22">
              <a:extLst>
                <a:ext uri="{FF2B5EF4-FFF2-40B4-BE49-F238E27FC236}">
                  <a16:creationId xmlns:a16="http://schemas.microsoft.com/office/drawing/2014/main" id="{7CB78C1E-D153-21C8-EC5F-8B67EFEEDD99}"/>
                </a:ext>
              </a:extLst>
            </p:cNvPr>
            <p:cNvSpPr/>
            <p:nvPr/>
          </p:nvSpPr>
          <p:spPr>
            <a:xfrm>
              <a:off x="516636" y="6219189"/>
              <a:ext cx="98425" cy="17780"/>
            </a:xfrm>
            <a:custGeom>
              <a:avLst/>
              <a:gdLst/>
              <a:ahLst/>
              <a:cxnLst/>
              <a:rect l="l" t="t" r="r" b="b"/>
              <a:pathLst>
                <a:path w="98425" h="17779">
                  <a:moveTo>
                    <a:pt x="0" y="0"/>
                  </a:moveTo>
                  <a:lnTo>
                    <a:pt x="97821" y="0"/>
                  </a:lnTo>
                  <a:lnTo>
                    <a:pt x="97821" y="17780"/>
                  </a:lnTo>
                  <a:lnTo>
                    <a:pt x="0" y="17780"/>
                  </a:lnTo>
                  <a:lnTo>
                    <a:pt x="0" y="0"/>
                  </a:lnTo>
                  <a:close/>
                </a:path>
              </a:pathLst>
            </a:custGeom>
            <a:solidFill>
              <a:srgbClr val="000000"/>
            </a:solidFill>
          </p:spPr>
          <p:txBody>
            <a:bodyPr wrap="square" lIns="0" tIns="0" rIns="0" bIns="0" rtlCol="0"/>
            <a:lstStyle/>
            <a:p>
              <a:endParaRPr/>
            </a:p>
          </p:txBody>
        </p:sp>
        <p:pic>
          <p:nvPicPr>
            <p:cNvPr id="24" name="object 23">
              <a:extLst>
                <a:ext uri="{FF2B5EF4-FFF2-40B4-BE49-F238E27FC236}">
                  <a16:creationId xmlns:a16="http://schemas.microsoft.com/office/drawing/2014/main" id="{256106D2-5DAC-D9B3-B8BD-6A985B84B0F1}"/>
                </a:ext>
              </a:extLst>
            </p:cNvPr>
            <p:cNvPicPr/>
            <p:nvPr/>
          </p:nvPicPr>
          <p:blipFill>
            <a:blip r:embed="rId13" cstate="print"/>
            <a:stretch>
              <a:fillRect/>
            </a:stretch>
          </p:blipFill>
          <p:spPr>
            <a:xfrm>
              <a:off x="284321" y="6270021"/>
              <a:ext cx="542544" cy="1025842"/>
            </a:xfrm>
            <a:prstGeom prst="rect">
              <a:avLst/>
            </a:prstGeom>
          </p:spPr>
        </p:pic>
        <p:sp>
          <p:nvSpPr>
            <p:cNvPr id="25" name="object 24">
              <a:extLst>
                <a:ext uri="{FF2B5EF4-FFF2-40B4-BE49-F238E27FC236}">
                  <a16:creationId xmlns:a16="http://schemas.microsoft.com/office/drawing/2014/main" id="{3463A589-5308-CCFC-C03F-71C66FCD7FAD}"/>
                </a:ext>
              </a:extLst>
            </p:cNvPr>
            <p:cNvSpPr/>
            <p:nvPr/>
          </p:nvSpPr>
          <p:spPr>
            <a:xfrm>
              <a:off x="516636" y="6236969"/>
              <a:ext cx="13970" cy="15240"/>
            </a:xfrm>
            <a:custGeom>
              <a:avLst/>
              <a:gdLst/>
              <a:ahLst/>
              <a:cxnLst/>
              <a:rect l="l" t="t" r="r" b="b"/>
              <a:pathLst>
                <a:path w="13970" h="15239">
                  <a:moveTo>
                    <a:pt x="0" y="0"/>
                  </a:moveTo>
                  <a:lnTo>
                    <a:pt x="13715" y="0"/>
                  </a:lnTo>
                  <a:lnTo>
                    <a:pt x="13715" y="15239"/>
                  </a:lnTo>
                  <a:lnTo>
                    <a:pt x="0" y="15239"/>
                  </a:lnTo>
                  <a:lnTo>
                    <a:pt x="0" y="0"/>
                  </a:lnTo>
                  <a:close/>
                </a:path>
              </a:pathLst>
            </a:custGeom>
            <a:solidFill>
              <a:srgbClr val="000000"/>
            </a:solidFill>
          </p:spPr>
          <p:txBody>
            <a:bodyPr wrap="square" lIns="0" tIns="0" rIns="0" bIns="0" rtlCol="0"/>
            <a:lstStyle/>
            <a:p>
              <a:endParaRPr/>
            </a:p>
          </p:txBody>
        </p:sp>
        <p:pic>
          <p:nvPicPr>
            <p:cNvPr id="26" name="object 25">
              <a:extLst>
                <a:ext uri="{FF2B5EF4-FFF2-40B4-BE49-F238E27FC236}">
                  <a16:creationId xmlns:a16="http://schemas.microsoft.com/office/drawing/2014/main" id="{46458A1B-072A-4D30-31EA-0AB27C9D076E}"/>
                </a:ext>
              </a:extLst>
            </p:cNvPr>
            <p:cNvPicPr/>
            <p:nvPr/>
          </p:nvPicPr>
          <p:blipFill>
            <a:blip r:embed="rId14" cstate="print"/>
            <a:stretch>
              <a:fillRect/>
            </a:stretch>
          </p:blipFill>
          <p:spPr>
            <a:xfrm>
              <a:off x="513588" y="6106667"/>
              <a:ext cx="103917" cy="85534"/>
            </a:xfrm>
            <a:prstGeom prst="rect">
              <a:avLst/>
            </a:prstGeom>
          </p:spPr>
        </p:pic>
        <p:pic>
          <p:nvPicPr>
            <p:cNvPr id="27" name="object 26">
              <a:extLst>
                <a:ext uri="{FF2B5EF4-FFF2-40B4-BE49-F238E27FC236}">
                  <a16:creationId xmlns:a16="http://schemas.microsoft.com/office/drawing/2014/main" id="{2A8C1F3D-8312-B8EE-CEFD-742FD0B21A43}"/>
                </a:ext>
              </a:extLst>
            </p:cNvPr>
            <p:cNvPicPr/>
            <p:nvPr/>
          </p:nvPicPr>
          <p:blipFill>
            <a:blip r:embed="rId15" cstate="print"/>
            <a:stretch>
              <a:fillRect/>
            </a:stretch>
          </p:blipFill>
          <p:spPr>
            <a:xfrm>
              <a:off x="513587" y="5946457"/>
              <a:ext cx="100869" cy="88487"/>
            </a:xfrm>
            <a:prstGeom prst="rect">
              <a:avLst/>
            </a:prstGeom>
          </p:spPr>
        </p:pic>
        <p:sp>
          <p:nvSpPr>
            <p:cNvPr id="28" name="object 27">
              <a:extLst>
                <a:ext uri="{FF2B5EF4-FFF2-40B4-BE49-F238E27FC236}">
                  <a16:creationId xmlns:a16="http://schemas.microsoft.com/office/drawing/2014/main" id="{298C418E-1175-6AF2-1D93-DA80A3C49B8E}"/>
                </a:ext>
              </a:extLst>
            </p:cNvPr>
            <p:cNvSpPr/>
            <p:nvPr/>
          </p:nvSpPr>
          <p:spPr>
            <a:xfrm>
              <a:off x="516636" y="5888450"/>
              <a:ext cx="57150" cy="36830"/>
            </a:xfrm>
            <a:custGeom>
              <a:avLst/>
              <a:gdLst/>
              <a:ahLst/>
              <a:cxnLst/>
              <a:rect l="l" t="t" r="r" b="b"/>
              <a:pathLst>
                <a:path w="57150" h="36829">
                  <a:moveTo>
                    <a:pt x="13716" y="36576"/>
                  </a:moveTo>
                  <a:lnTo>
                    <a:pt x="0" y="36576"/>
                  </a:lnTo>
                  <a:lnTo>
                    <a:pt x="0" y="0"/>
                  </a:lnTo>
                  <a:lnTo>
                    <a:pt x="50387" y="0"/>
                  </a:lnTo>
                  <a:lnTo>
                    <a:pt x="51911" y="1524"/>
                  </a:lnTo>
                  <a:lnTo>
                    <a:pt x="56578" y="1524"/>
                  </a:lnTo>
                  <a:lnTo>
                    <a:pt x="53530" y="16764"/>
                  </a:lnTo>
                  <a:lnTo>
                    <a:pt x="44291" y="16764"/>
                  </a:lnTo>
                  <a:lnTo>
                    <a:pt x="41243" y="15240"/>
                  </a:lnTo>
                  <a:lnTo>
                    <a:pt x="13716" y="15240"/>
                  </a:lnTo>
                  <a:lnTo>
                    <a:pt x="13716" y="36576"/>
                  </a:lnTo>
                  <a:close/>
                </a:path>
              </a:pathLst>
            </a:custGeom>
            <a:solidFill>
              <a:srgbClr val="000000"/>
            </a:solidFill>
          </p:spPr>
          <p:txBody>
            <a:bodyPr wrap="square" lIns="0" tIns="0" rIns="0" bIns="0" rtlCol="0"/>
            <a:lstStyle/>
            <a:p>
              <a:endParaRPr/>
            </a:p>
          </p:txBody>
        </p:sp>
        <p:pic>
          <p:nvPicPr>
            <p:cNvPr id="29" name="object 28">
              <a:extLst>
                <a:ext uri="{FF2B5EF4-FFF2-40B4-BE49-F238E27FC236}">
                  <a16:creationId xmlns:a16="http://schemas.microsoft.com/office/drawing/2014/main" id="{BCEF75BC-5EF5-1F84-3E4A-1BBCFEACFC0D}"/>
                </a:ext>
              </a:extLst>
            </p:cNvPr>
            <p:cNvPicPr/>
            <p:nvPr/>
          </p:nvPicPr>
          <p:blipFill>
            <a:blip r:embed="rId16" cstate="print"/>
            <a:stretch>
              <a:fillRect/>
            </a:stretch>
          </p:blipFill>
          <p:spPr>
            <a:xfrm>
              <a:off x="513587" y="5792247"/>
              <a:ext cx="100869" cy="71723"/>
            </a:xfrm>
            <a:prstGeom prst="rect">
              <a:avLst/>
            </a:prstGeom>
          </p:spPr>
        </p:pic>
        <p:sp>
          <p:nvSpPr>
            <p:cNvPr id="30" name="object 29">
              <a:extLst>
                <a:ext uri="{FF2B5EF4-FFF2-40B4-BE49-F238E27FC236}">
                  <a16:creationId xmlns:a16="http://schemas.microsoft.com/office/drawing/2014/main" id="{281214F5-B26F-9A80-F368-CB78D9EC2477}"/>
                </a:ext>
              </a:extLst>
            </p:cNvPr>
            <p:cNvSpPr/>
            <p:nvPr/>
          </p:nvSpPr>
          <p:spPr>
            <a:xfrm>
              <a:off x="516636" y="5732716"/>
              <a:ext cx="57150" cy="36830"/>
            </a:xfrm>
            <a:custGeom>
              <a:avLst/>
              <a:gdLst/>
              <a:ahLst/>
              <a:cxnLst/>
              <a:rect l="l" t="t" r="r" b="b"/>
              <a:pathLst>
                <a:path w="57150" h="36829">
                  <a:moveTo>
                    <a:pt x="13716" y="36671"/>
                  </a:moveTo>
                  <a:lnTo>
                    <a:pt x="0" y="36671"/>
                  </a:lnTo>
                  <a:lnTo>
                    <a:pt x="0" y="0"/>
                  </a:lnTo>
                  <a:lnTo>
                    <a:pt x="47339" y="0"/>
                  </a:lnTo>
                  <a:lnTo>
                    <a:pt x="48863" y="1524"/>
                  </a:lnTo>
                  <a:lnTo>
                    <a:pt x="53530" y="1524"/>
                  </a:lnTo>
                  <a:lnTo>
                    <a:pt x="56578" y="3048"/>
                  </a:lnTo>
                  <a:lnTo>
                    <a:pt x="53530" y="18288"/>
                  </a:lnTo>
                  <a:lnTo>
                    <a:pt x="51911" y="18288"/>
                  </a:lnTo>
                  <a:lnTo>
                    <a:pt x="50387" y="16764"/>
                  </a:lnTo>
                  <a:lnTo>
                    <a:pt x="13716" y="16764"/>
                  </a:lnTo>
                  <a:lnTo>
                    <a:pt x="13716" y="36671"/>
                  </a:lnTo>
                  <a:close/>
                </a:path>
              </a:pathLst>
            </a:custGeom>
            <a:solidFill>
              <a:srgbClr val="000000"/>
            </a:solidFill>
          </p:spPr>
          <p:txBody>
            <a:bodyPr wrap="square" lIns="0" tIns="0" rIns="0" bIns="0" rtlCol="0"/>
            <a:lstStyle/>
            <a:p>
              <a:endParaRPr/>
            </a:p>
          </p:txBody>
        </p:sp>
        <p:pic>
          <p:nvPicPr>
            <p:cNvPr id="31" name="object 30">
              <a:extLst>
                <a:ext uri="{FF2B5EF4-FFF2-40B4-BE49-F238E27FC236}">
                  <a16:creationId xmlns:a16="http://schemas.microsoft.com/office/drawing/2014/main" id="{943C638D-78E7-516B-276A-7B88289C34CE}"/>
                </a:ext>
              </a:extLst>
            </p:cNvPr>
            <p:cNvPicPr/>
            <p:nvPr/>
          </p:nvPicPr>
          <p:blipFill>
            <a:blip r:embed="rId17" cstate="print"/>
            <a:stretch>
              <a:fillRect/>
            </a:stretch>
          </p:blipFill>
          <p:spPr>
            <a:xfrm>
              <a:off x="512064" y="5619750"/>
              <a:ext cx="102393" cy="90106"/>
            </a:xfrm>
            <a:prstGeom prst="rect">
              <a:avLst/>
            </a:prstGeom>
          </p:spPr>
        </p:pic>
        <p:pic>
          <p:nvPicPr>
            <p:cNvPr id="32" name="object 31">
              <a:extLst>
                <a:ext uri="{FF2B5EF4-FFF2-40B4-BE49-F238E27FC236}">
                  <a16:creationId xmlns:a16="http://schemas.microsoft.com/office/drawing/2014/main" id="{85285951-E7F8-3A8C-0812-181671CDECB4}"/>
                </a:ext>
              </a:extLst>
            </p:cNvPr>
            <p:cNvPicPr/>
            <p:nvPr/>
          </p:nvPicPr>
          <p:blipFill>
            <a:blip r:embed="rId18" cstate="print"/>
            <a:stretch>
              <a:fillRect/>
            </a:stretch>
          </p:blipFill>
          <p:spPr>
            <a:xfrm>
              <a:off x="512064" y="5508307"/>
              <a:ext cx="102393" cy="90106"/>
            </a:xfrm>
            <a:prstGeom prst="rect">
              <a:avLst/>
            </a:prstGeom>
          </p:spPr>
        </p:pic>
        <p:sp>
          <p:nvSpPr>
            <p:cNvPr id="33" name="object 32">
              <a:extLst>
                <a:ext uri="{FF2B5EF4-FFF2-40B4-BE49-F238E27FC236}">
                  <a16:creationId xmlns:a16="http://schemas.microsoft.com/office/drawing/2014/main" id="{79FBBA9D-641A-7785-52EA-236CCD1ABEAD}"/>
                </a:ext>
              </a:extLst>
            </p:cNvPr>
            <p:cNvSpPr/>
            <p:nvPr/>
          </p:nvSpPr>
          <p:spPr>
            <a:xfrm>
              <a:off x="516636" y="5452110"/>
              <a:ext cx="98425" cy="31750"/>
            </a:xfrm>
            <a:custGeom>
              <a:avLst/>
              <a:gdLst/>
              <a:ahLst/>
              <a:cxnLst/>
              <a:rect l="l" t="t" r="r" b="b"/>
              <a:pathLst>
                <a:path w="98425" h="31750">
                  <a:moveTo>
                    <a:pt x="97815" y="0"/>
                  </a:moveTo>
                  <a:lnTo>
                    <a:pt x="0" y="0"/>
                  </a:lnTo>
                  <a:lnTo>
                    <a:pt x="0" y="16510"/>
                  </a:lnTo>
                  <a:lnTo>
                    <a:pt x="0" y="31750"/>
                  </a:lnTo>
                  <a:lnTo>
                    <a:pt x="13716" y="31750"/>
                  </a:lnTo>
                  <a:lnTo>
                    <a:pt x="13716" y="16510"/>
                  </a:lnTo>
                  <a:lnTo>
                    <a:pt x="97815" y="16510"/>
                  </a:lnTo>
                  <a:lnTo>
                    <a:pt x="97815" y="0"/>
                  </a:lnTo>
                  <a:close/>
                </a:path>
              </a:pathLst>
            </a:custGeom>
            <a:solidFill>
              <a:srgbClr val="000000"/>
            </a:solidFill>
          </p:spPr>
          <p:txBody>
            <a:bodyPr wrap="square" lIns="0" tIns="0" rIns="0" bIns="0" rtlCol="0"/>
            <a:lstStyle/>
            <a:p>
              <a:endParaRPr/>
            </a:p>
          </p:txBody>
        </p:sp>
        <p:pic>
          <p:nvPicPr>
            <p:cNvPr id="34" name="object 33">
              <a:extLst>
                <a:ext uri="{FF2B5EF4-FFF2-40B4-BE49-F238E27FC236}">
                  <a16:creationId xmlns:a16="http://schemas.microsoft.com/office/drawing/2014/main" id="{6D7C5000-30E9-FFA0-1C90-B241E125BCE6}"/>
                </a:ext>
              </a:extLst>
            </p:cNvPr>
            <p:cNvPicPr/>
            <p:nvPr/>
          </p:nvPicPr>
          <p:blipFill>
            <a:blip r:embed="rId19" cstate="print"/>
            <a:stretch>
              <a:fillRect/>
            </a:stretch>
          </p:blipFill>
          <p:spPr>
            <a:xfrm>
              <a:off x="513587" y="5286946"/>
              <a:ext cx="100869" cy="87058"/>
            </a:xfrm>
            <a:prstGeom prst="rect">
              <a:avLst/>
            </a:prstGeom>
          </p:spPr>
        </p:pic>
        <p:sp>
          <p:nvSpPr>
            <p:cNvPr id="35" name="object 34">
              <a:extLst>
                <a:ext uri="{FF2B5EF4-FFF2-40B4-BE49-F238E27FC236}">
                  <a16:creationId xmlns:a16="http://schemas.microsoft.com/office/drawing/2014/main" id="{1A8E67A2-CB57-D587-9CCF-03BA3782534A}"/>
                </a:ext>
              </a:extLst>
            </p:cNvPr>
            <p:cNvSpPr/>
            <p:nvPr/>
          </p:nvSpPr>
          <p:spPr>
            <a:xfrm>
              <a:off x="516636" y="5227415"/>
              <a:ext cx="57150" cy="38735"/>
            </a:xfrm>
            <a:custGeom>
              <a:avLst/>
              <a:gdLst/>
              <a:ahLst/>
              <a:cxnLst/>
              <a:rect l="l" t="t" r="r" b="b"/>
              <a:pathLst>
                <a:path w="57150" h="38735">
                  <a:moveTo>
                    <a:pt x="13716" y="38195"/>
                  </a:moveTo>
                  <a:lnTo>
                    <a:pt x="0" y="38195"/>
                  </a:lnTo>
                  <a:lnTo>
                    <a:pt x="0" y="0"/>
                  </a:lnTo>
                  <a:lnTo>
                    <a:pt x="47339" y="0"/>
                  </a:lnTo>
                  <a:lnTo>
                    <a:pt x="48863" y="1524"/>
                  </a:lnTo>
                  <a:lnTo>
                    <a:pt x="53530" y="1524"/>
                  </a:lnTo>
                  <a:lnTo>
                    <a:pt x="56578" y="3048"/>
                  </a:lnTo>
                  <a:lnTo>
                    <a:pt x="53530" y="18383"/>
                  </a:lnTo>
                  <a:lnTo>
                    <a:pt x="50387" y="18383"/>
                  </a:lnTo>
                  <a:lnTo>
                    <a:pt x="48863" y="16859"/>
                  </a:lnTo>
                  <a:lnTo>
                    <a:pt x="13716" y="16859"/>
                  </a:lnTo>
                  <a:lnTo>
                    <a:pt x="13716" y="38195"/>
                  </a:lnTo>
                  <a:close/>
                </a:path>
              </a:pathLst>
            </a:custGeom>
            <a:solidFill>
              <a:srgbClr val="000000"/>
            </a:solidFill>
          </p:spPr>
          <p:txBody>
            <a:bodyPr wrap="square" lIns="0" tIns="0" rIns="0" bIns="0" rtlCol="0"/>
            <a:lstStyle/>
            <a:p>
              <a:endParaRPr/>
            </a:p>
          </p:txBody>
        </p:sp>
        <p:pic>
          <p:nvPicPr>
            <p:cNvPr id="36" name="object 35">
              <a:extLst>
                <a:ext uri="{FF2B5EF4-FFF2-40B4-BE49-F238E27FC236}">
                  <a16:creationId xmlns:a16="http://schemas.microsoft.com/office/drawing/2014/main" id="{9C7C1D18-3982-1863-FED7-3DF66C0E9692}"/>
                </a:ext>
              </a:extLst>
            </p:cNvPr>
            <p:cNvPicPr/>
            <p:nvPr/>
          </p:nvPicPr>
          <p:blipFill>
            <a:blip r:embed="rId20" cstate="print"/>
            <a:stretch>
              <a:fillRect/>
            </a:stretch>
          </p:blipFill>
          <p:spPr>
            <a:xfrm>
              <a:off x="515111" y="5108352"/>
              <a:ext cx="99345" cy="94678"/>
            </a:xfrm>
            <a:prstGeom prst="rect">
              <a:avLst/>
            </a:prstGeom>
          </p:spPr>
        </p:pic>
        <p:pic>
          <p:nvPicPr>
            <p:cNvPr id="37" name="object 36">
              <a:extLst>
                <a:ext uri="{FF2B5EF4-FFF2-40B4-BE49-F238E27FC236}">
                  <a16:creationId xmlns:a16="http://schemas.microsoft.com/office/drawing/2014/main" id="{BB37D2CA-2EED-8AC9-B630-40F28006DB05}"/>
                </a:ext>
              </a:extLst>
            </p:cNvPr>
            <p:cNvPicPr/>
            <p:nvPr/>
          </p:nvPicPr>
          <p:blipFill>
            <a:blip r:embed="rId21" cstate="print"/>
            <a:stretch>
              <a:fillRect/>
            </a:stretch>
          </p:blipFill>
          <p:spPr>
            <a:xfrm>
              <a:off x="490632" y="5013769"/>
              <a:ext cx="126873" cy="73247"/>
            </a:xfrm>
            <a:prstGeom prst="rect">
              <a:avLst/>
            </a:prstGeom>
          </p:spPr>
        </p:pic>
        <p:sp>
          <p:nvSpPr>
            <p:cNvPr id="38" name="object 37">
              <a:extLst>
                <a:ext uri="{FF2B5EF4-FFF2-40B4-BE49-F238E27FC236}">
                  <a16:creationId xmlns:a16="http://schemas.microsoft.com/office/drawing/2014/main" id="{A2A5CC53-6DA7-37C1-D19D-C9F1D9FF160B}"/>
                </a:ext>
              </a:extLst>
            </p:cNvPr>
            <p:cNvSpPr/>
            <p:nvPr/>
          </p:nvSpPr>
          <p:spPr>
            <a:xfrm>
              <a:off x="516636" y="4960620"/>
              <a:ext cx="98425" cy="31750"/>
            </a:xfrm>
            <a:custGeom>
              <a:avLst/>
              <a:gdLst/>
              <a:ahLst/>
              <a:cxnLst/>
              <a:rect l="l" t="t" r="r" b="b"/>
              <a:pathLst>
                <a:path w="98425" h="31750">
                  <a:moveTo>
                    <a:pt x="97815" y="0"/>
                  </a:moveTo>
                  <a:lnTo>
                    <a:pt x="0" y="0"/>
                  </a:lnTo>
                  <a:lnTo>
                    <a:pt x="0" y="15240"/>
                  </a:lnTo>
                  <a:lnTo>
                    <a:pt x="0" y="31750"/>
                  </a:lnTo>
                  <a:lnTo>
                    <a:pt x="13716" y="31750"/>
                  </a:lnTo>
                  <a:lnTo>
                    <a:pt x="13716" y="15240"/>
                  </a:lnTo>
                  <a:lnTo>
                    <a:pt x="97815" y="15240"/>
                  </a:lnTo>
                  <a:lnTo>
                    <a:pt x="97815" y="0"/>
                  </a:lnTo>
                  <a:close/>
                </a:path>
              </a:pathLst>
            </a:custGeom>
            <a:solidFill>
              <a:srgbClr val="000000"/>
            </a:solidFill>
          </p:spPr>
          <p:txBody>
            <a:bodyPr wrap="square" lIns="0" tIns="0" rIns="0" bIns="0" rtlCol="0"/>
            <a:lstStyle/>
            <a:p>
              <a:endParaRPr/>
            </a:p>
          </p:txBody>
        </p:sp>
        <p:pic>
          <p:nvPicPr>
            <p:cNvPr id="39" name="object 38">
              <a:extLst>
                <a:ext uri="{FF2B5EF4-FFF2-40B4-BE49-F238E27FC236}">
                  <a16:creationId xmlns:a16="http://schemas.microsoft.com/office/drawing/2014/main" id="{FFB765AF-A788-7B06-10E6-2C7AE263AEA1}"/>
                </a:ext>
              </a:extLst>
            </p:cNvPr>
            <p:cNvPicPr/>
            <p:nvPr/>
          </p:nvPicPr>
          <p:blipFill>
            <a:blip r:embed="rId22" cstate="print"/>
            <a:stretch>
              <a:fillRect/>
            </a:stretch>
          </p:blipFill>
          <p:spPr>
            <a:xfrm>
              <a:off x="513587" y="4845843"/>
              <a:ext cx="129921" cy="82391"/>
            </a:xfrm>
            <a:prstGeom prst="rect">
              <a:avLst/>
            </a:prstGeom>
          </p:spPr>
        </p:pic>
        <p:pic>
          <p:nvPicPr>
            <p:cNvPr id="40" name="object 39">
              <a:extLst>
                <a:ext uri="{FF2B5EF4-FFF2-40B4-BE49-F238E27FC236}">
                  <a16:creationId xmlns:a16="http://schemas.microsoft.com/office/drawing/2014/main" id="{A1A44DDA-A286-F898-E43B-8E2F11FEEFB8}"/>
                </a:ext>
              </a:extLst>
            </p:cNvPr>
            <p:cNvPicPr/>
            <p:nvPr/>
          </p:nvPicPr>
          <p:blipFill>
            <a:blip r:embed="rId23" cstate="print"/>
            <a:stretch>
              <a:fillRect/>
            </a:stretch>
          </p:blipFill>
          <p:spPr>
            <a:xfrm>
              <a:off x="719899" y="6108192"/>
              <a:ext cx="100869" cy="91630"/>
            </a:xfrm>
            <a:prstGeom prst="rect">
              <a:avLst/>
            </a:prstGeom>
          </p:spPr>
        </p:pic>
        <p:sp>
          <p:nvSpPr>
            <p:cNvPr id="41" name="object 40">
              <a:extLst>
                <a:ext uri="{FF2B5EF4-FFF2-40B4-BE49-F238E27FC236}">
                  <a16:creationId xmlns:a16="http://schemas.microsoft.com/office/drawing/2014/main" id="{42F26370-FDEB-CA9E-E598-E854AD842CEC}"/>
                </a:ext>
              </a:extLst>
            </p:cNvPr>
            <p:cNvSpPr/>
            <p:nvPr/>
          </p:nvSpPr>
          <p:spPr>
            <a:xfrm>
              <a:off x="722947" y="6051550"/>
              <a:ext cx="98425" cy="31750"/>
            </a:xfrm>
            <a:custGeom>
              <a:avLst/>
              <a:gdLst/>
              <a:ahLst/>
              <a:cxnLst/>
              <a:rect l="l" t="t" r="r" b="b"/>
              <a:pathLst>
                <a:path w="98425" h="31750">
                  <a:moveTo>
                    <a:pt x="97815" y="0"/>
                  </a:moveTo>
                  <a:lnTo>
                    <a:pt x="0" y="0"/>
                  </a:lnTo>
                  <a:lnTo>
                    <a:pt x="0" y="16510"/>
                  </a:lnTo>
                  <a:lnTo>
                    <a:pt x="0" y="31750"/>
                  </a:lnTo>
                  <a:lnTo>
                    <a:pt x="13804" y="31750"/>
                  </a:lnTo>
                  <a:lnTo>
                    <a:pt x="13804" y="16510"/>
                  </a:lnTo>
                  <a:lnTo>
                    <a:pt x="97815" y="16510"/>
                  </a:lnTo>
                  <a:lnTo>
                    <a:pt x="97815" y="0"/>
                  </a:lnTo>
                  <a:close/>
                </a:path>
              </a:pathLst>
            </a:custGeom>
            <a:solidFill>
              <a:srgbClr val="000000"/>
            </a:solidFill>
          </p:spPr>
          <p:txBody>
            <a:bodyPr wrap="square" lIns="0" tIns="0" rIns="0" bIns="0" rtlCol="0"/>
            <a:lstStyle/>
            <a:p>
              <a:endParaRPr/>
            </a:p>
          </p:txBody>
        </p:sp>
        <p:pic>
          <p:nvPicPr>
            <p:cNvPr id="42" name="object 41">
              <a:extLst>
                <a:ext uri="{FF2B5EF4-FFF2-40B4-BE49-F238E27FC236}">
                  <a16:creationId xmlns:a16="http://schemas.microsoft.com/office/drawing/2014/main" id="{E89CBCA4-AF67-C4D3-A8E3-462C58282E6F}"/>
                </a:ext>
              </a:extLst>
            </p:cNvPr>
            <p:cNvPicPr/>
            <p:nvPr/>
          </p:nvPicPr>
          <p:blipFill>
            <a:blip r:embed="rId24" cstate="print"/>
            <a:stretch>
              <a:fillRect/>
            </a:stretch>
          </p:blipFill>
          <p:spPr>
            <a:xfrm>
              <a:off x="696944" y="5952553"/>
              <a:ext cx="126872" cy="71723"/>
            </a:xfrm>
            <a:prstGeom prst="rect">
              <a:avLst/>
            </a:prstGeom>
          </p:spPr>
        </p:pic>
        <p:sp>
          <p:nvSpPr>
            <p:cNvPr id="43" name="object 42">
              <a:extLst>
                <a:ext uri="{FF2B5EF4-FFF2-40B4-BE49-F238E27FC236}">
                  <a16:creationId xmlns:a16="http://schemas.microsoft.com/office/drawing/2014/main" id="{056C3FC8-2C68-F651-1A24-7D93FEEABB5F}"/>
                </a:ext>
              </a:extLst>
            </p:cNvPr>
            <p:cNvSpPr/>
            <p:nvPr/>
          </p:nvSpPr>
          <p:spPr>
            <a:xfrm>
              <a:off x="722947" y="5894546"/>
              <a:ext cx="56515" cy="36830"/>
            </a:xfrm>
            <a:custGeom>
              <a:avLst/>
              <a:gdLst/>
              <a:ahLst/>
              <a:cxnLst/>
              <a:rect l="l" t="t" r="r" b="b"/>
              <a:pathLst>
                <a:path w="56515" h="36829">
                  <a:moveTo>
                    <a:pt x="13716" y="36671"/>
                  </a:moveTo>
                  <a:lnTo>
                    <a:pt x="0" y="36671"/>
                  </a:lnTo>
                  <a:lnTo>
                    <a:pt x="0" y="0"/>
                  </a:lnTo>
                  <a:lnTo>
                    <a:pt x="48863" y="0"/>
                  </a:lnTo>
                  <a:lnTo>
                    <a:pt x="50387" y="1524"/>
                  </a:lnTo>
                  <a:lnTo>
                    <a:pt x="56483" y="1524"/>
                  </a:lnTo>
                  <a:lnTo>
                    <a:pt x="53435" y="18383"/>
                  </a:lnTo>
                  <a:lnTo>
                    <a:pt x="51911" y="18383"/>
                  </a:lnTo>
                  <a:lnTo>
                    <a:pt x="50387" y="16859"/>
                  </a:lnTo>
                  <a:lnTo>
                    <a:pt x="39719" y="16859"/>
                  </a:lnTo>
                  <a:lnTo>
                    <a:pt x="38195" y="15335"/>
                  </a:lnTo>
                  <a:lnTo>
                    <a:pt x="13716" y="15335"/>
                  </a:lnTo>
                  <a:lnTo>
                    <a:pt x="13716" y="36671"/>
                  </a:lnTo>
                  <a:close/>
                </a:path>
              </a:pathLst>
            </a:custGeom>
            <a:solidFill>
              <a:srgbClr val="000000"/>
            </a:solidFill>
          </p:spPr>
          <p:txBody>
            <a:bodyPr wrap="square" lIns="0" tIns="0" rIns="0" bIns="0" rtlCol="0"/>
            <a:lstStyle/>
            <a:p>
              <a:endParaRPr/>
            </a:p>
          </p:txBody>
        </p:sp>
        <p:pic>
          <p:nvPicPr>
            <p:cNvPr id="44" name="object 43">
              <a:extLst>
                <a:ext uri="{FF2B5EF4-FFF2-40B4-BE49-F238E27FC236}">
                  <a16:creationId xmlns:a16="http://schemas.microsoft.com/office/drawing/2014/main" id="{0D53B283-0EAB-7AA9-AE00-E9EBB38AC4E1}"/>
                </a:ext>
              </a:extLst>
            </p:cNvPr>
            <p:cNvPicPr/>
            <p:nvPr/>
          </p:nvPicPr>
          <p:blipFill>
            <a:blip r:embed="rId25" cstate="print"/>
            <a:stretch>
              <a:fillRect/>
            </a:stretch>
          </p:blipFill>
          <p:spPr>
            <a:xfrm>
              <a:off x="718375" y="5674709"/>
              <a:ext cx="103917" cy="196881"/>
            </a:xfrm>
            <a:prstGeom prst="rect">
              <a:avLst/>
            </a:prstGeom>
          </p:spPr>
        </p:pic>
        <p:pic>
          <p:nvPicPr>
            <p:cNvPr id="45" name="object 44">
              <a:extLst>
                <a:ext uri="{FF2B5EF4-FFF2-40B4-BE49-F238E27FC236}">
                  <a16:creationId xmlns:a16="http://schemas.microsoft.com/office/drawing/2014/main" id="{CB16569E-DF14-06EB-EB62-AD429B515E4C}"/>
                </a:ext>
              </a:extLst>
            </p:cNvPr>
            <p:cNvPicPr/>
            <p:nvPr/>
          </p:nvPicPr>
          <p:blipFill>
            <a:blip r:embed="rId26" cstate="print"/>
            <a:stretch>
              <a:fillRect/>
            </a:stretch>
          </p:blipFill>
          <p:spPr>
            <a:xfrm>
              <a:off x="696944" y="5418296"/>
              <a:ext cx="129921" cy="178593"/>
            </a:xfrm>
            <a:prstGeom prst="rect">
              <a:avLst/>
            </a:prstGeom>
          </p:spPr>
        </p:pic>
        <p:pic>
          <p:nvPicPr>
            <p:cNvPr id="46" name="object 45">
              <a:extLst>
                <a:ext uri="{FF2B5EF4-FFF2-40B4-BE49-F238E27FC236}">
                  <a16:creationId xmlns:a16="http://schemas.microsoft.com/office/drawing/2014/main" id="{D68620DF-0247-5166-9DD0-AC5B2EFF76E3}"/>
                </a:ext>
              </a:extLst>
            </p:cNvPr>
            <p:cNvPicPr/>
            <p:nvPr/>
          </p:nvPicPr>
          <p:blipFill>
            <a:blip r:embed="rId27" cstate="print"/>
            <a:stretch>
              <a:fillRect/>
            </a:stretch>
          </p:blipFill>
          <p:spPr>
            <a:xfrm>
              <a:off x="719899" y="5261038"/>
              <a:ext cx="100869" cy="88487"/>
            </a:xfrm>
            <a:prstGeom prst="rect">
              <a:avLst/>
            </a:prstGeom>
          </p:spPr>
        </p:pic>
        <p:sp>
          <p:nvSpPr>
            <p:cNvPr id="47" name="object 46">
              <a:extLst>
                <a:ext uri="{FF2B5EF4-FFF2-40B4-BE49-F238E27FC236}">
                  <a16:creationId xmlns:a16="http://schemas.microsoft.com/office/drawing/2014/main" id="{ADE65891-7537-D781-3194-0EA4BB945D2D}"/>
                </a:ext>
              </a:extLst>
            </p:cNvPr>
            <p:cNvSpPr/>
            <p:nvPr/>
          </p:nvSpPr>
          <p:spPr>
            <a:xfrm>
              <a:off x="722947" y="5203031"/>
              <a:ext cx="57150" cy="36830"/>
            </a:xfrm>
            <a:custGeom>
              <a:avLst/>
              <a:gdLst/>
              <a:ahLst/>
              <a:cxnLst/>
              <a:rect l="l" t="t" r="r" b="b"/>
              <a:pathLst>
                <a:path w="57150" h="36829">
                  <a:moveTo>
                    <a:pt x="13811" y="36576"/>
                  </a:moveTo>
                  <a:lnTo>
                    <a:pt x="0" y="36576"/>
                  </a:lnTo>
                  <a:lnTo>
                    <a:pt x="0" y="0"/>
                  </a:lnTo>
                  <a:lnTo>
                    <a:pt x="50482" y="0"/>
                  </a:lnTo>
                  <a:lnTo>
                    <a:pt x="52006" y="1524"/>
                  </a:lnTo>
                  <a:lnTo>
                    <a:pt x="56578" y="1524"/>
                  </a:lnTo>
                  <a:lnTo>
                    <a:pt x="53530" y="18288"/>
                  </a:lnTo>
                  <a:lnTo>
                    <a:pt x="52006" y="16764"/>
                  </a:lnTo>
                  <a:lnTo>
                    <a:pt x="44386" y="16764"/>
                  </a:lnTo>
                  <a:lnTo>
                    <a:pt x="41338" y="15240"/>
                  </a:lnTo>
                  <a:lnTo>
                    <a:pt x="13811" y="15240"/>
                  </a:lnTo>
                  <a:lnTo>
                    <a:pt x="13811" y="36576"/>
                  </a:lnTo>
                  <a:close/>
                </a:path>
              </a:pathLst>
            </a:custGeom>
            <a:solidFill>
              <a:srgbClr val="000000"/>
            </a:solidFill>
          </p:spPr>
          <p:txBody>
            <a:bodyPr wrap="square" lIns="0" tIns="0" rIns="0" bIns="0" rtlCol="0"/>
            <a:lstStyle/>
            <a:p>
              <a:endParaRPr/>
            </a:p>
          </p:txBody>
        </p:sp>
        <p:pic>
          <p:nvPicPr>
            <p:cNvPr id="48" name="object 47">
              <a:extLst>
                <a:ext uri="{FF2B5EF4-FFF2-40B4-BE49-F238E27FC236}">
                  <a16:creationId xmlns:a16="http://schemas.microsoft.com/office/drawing/2014/main" id="{0CB617D3-75F2-5BFD-78EB-2A3B3B9ACC40}"/>
                </a:ext>
              </a:extLst>
            </p:cNvPr>
            <p:cNvPicPr/>
            <p:nvPr/>
          </p:nvPicPr>
          <p:blipFill>
            <a:blip r:embed="rId28" cstate="print"/>
            <a:stretch>
              <a:fillRect/>
            </a:stretch>
          </p:blipFill>
          <p:spPr>
            <a:xfrm>
              <a:off x="719899" y="5019865"/>
              <a:ext cx="100869" cy="160210"/>
            </a:xfrm>
            <a:prstGeom prst="rect">
              <a:avLst/>
            </a:prstGeom>
          </p:spPr>
        </p:pic>
        <p:sp>
          <p:nvSpPr>
            <p:cNvPr id="49" name="object 48">
              <a:extLst>
                <a:ext uri="{FF2B5EF4-FFF2-40B4-BE49-F238E27FC236}">
                  <a16:creationId xmlns:a16="http://schemas.microsoft.com/office/drawing/2014/main" id="{DA0AC7E6-61D5-BC46-D5B6-5CB35B34D98F}"/>
                </a:ext>
              </a:extLst>
            </p:cNvPr>
            <p:cNvSpPr/>
            <p:nvPr/>
          </p:nvSpPr>
          <p:spPr>
            <a:xfrm>
              <a:off x="722947" y="4963160"/>
              <a:ext cx="98425" cy="31750"/>
            </a:xfrm>
            <a:custGeom>
              <a:avLst/>
              <a:gdLst/>
              <a:ahLst/>
              <a:cxnLst/>
              <a:rect l="l" t="t" r="r" b="b"/>
              <a:pathLst>
                <a:path w="98425" h="31750">
                  <a:moveTo>
                    <a:pt x="97815" y="0"/>
                  </a:moveTo>
                  <a:lnTo>
                    <a:pt x="0" y="0"/>
                  </a:lnTo>
                  <a:lnTo>
                    <a:pt x="0" y="16510"/>
                  </a:lnTo>
                  <a:lnTo>
                    <a:pt x="0" y="31750"/>
                  </a:lnTo>
                  <a:lnTo>
                    <a:pt x="13804" y="31750"/>
                  </a:lnTo>
                  <a:lnTo>
                    <a:pt x="13804" y="16510"/>
                  </a:lnTo>
                  <a:lnTo>
                    <a:pt x="97815" y="16510"/>
                  </a:lnTo>
                  <a:lnTo>
                    <a:pt x="97815" y="0"/>
                  </a:lnTo>
                  <a:close/>
                </a:path>
              </a:pathLst>
            </a:custGeom>
            <a:solidFill>
              <a:srgbClr val="000000"/>
            </a:solidFill>
          </p:spPr>
          <p:txBody>
            <a:bodyPr wrap="square" lIns="0" tIns="0" rIns="0" bIns="0" rtlCol="0"/>
            <a:lstStyle/>
            <a:p>
              <a:endParaRPr/>
            </a:p>
          </p:txBody>
        </p:sp>
        <p:pic>
          <p:nvPicPr>
            <p:cNvPr id="50" name="object 49">
              <a:extLst>
                <a:ext uri="{FF2B5EF4-FFF2-40B4-BE49-F238E27FC236}">
                  <a16:creationId xmlns:a16="http://schemas.microsoft.com/office/drawing/2014/main" id="{36EB9F5F-9ABF-3F9E-D765-6CD0533E7593}"/>
                </a:ext>
              </a:extLst>
            </p:cNvPr>
            <p:cNvPicPr/>
            <p:nvPr/>
          </p:nvPicPr>
          <p:blipFill>
            <a:blip r:embed="rId29" cstate="print"/>
            <a:stretch>
              <a:fillRect/>
            </a:stretch>
          </p:blipFill>
          <p:spPr>
            <a:xfrm>
              <a:off x="718375" y="4847367"/>
              <a:ext cx="102393" cy="90011"/>
            </a:xfrm>
            <a:prstGeom prst="rect">
              <a:avLst/>
            </a:prstGeom>
          </p:spPr>
        </p:pic>
        <p:pic>
          <p:nvPicPr>
            <p:cNvPr id="51" name="object 50">
              <a:extLst>
                <a:ext uri="{FF2B5EF4-FFF2-40B4-BE49-F238E27FC236}">
                  <a16:creationId xmlns:a16="http://schemas.microsoft.com/office/drawing/2014/main" id="{95B4A350-64CB-70EB-4AD8-2A2A6C39EB08}"/>
                </a:ext>
              </a:extLst>
            </p:cNvPr>
            <p:cNvPicPr/>
            <p:nvPr/>
          </p:nvPicPr>
          <p:blipFill>
            <a:blip r:embed="rId30" cstate="print"/>
            <a:stretch>
              <a:fillRect/>
            </a:stretch>
          </p:blipFill>
          <p:spPr>
            <a:xfrm>
              <a:off x="926211" y="6908101"/>
              <a:ext cx="100965" cy="79438"/>
            </a:xfrm>
            <a:prstGeom prst="rect">
              <a:avLst/>
            </a:prstGeom>
          </p:spPr>
        </p:pic>
        <p:pic>
          <p:nvPicPr>
            <p:cNvPr id="52" name="object 51">
              <a:extLst>
                <a:ext uri="{FF2B5EF4-FFF2-40B4-BE49-F238E27FC236}">
                  <a16:creationId xmlns:a16="http://schemas.microsoft.com/office/drawing/2014/main" id="{CDE9DC69-8EDA-7FFF-20AE-8BB7415A9840}"/>
                </a:ext>
              </a:extLst>
            </p:cNvPr>
            <p:cNvPicPr/>
            <p:nvPr/>
          </p:nvPicPr>
          <p:blipFill>
            <a:blip r:embed="rId31" cstate="print"/>
            <a:stretch>
              <a:fillRect/>
            </a:stretch>
          </p:blipFill>
          <p:spPr>
            <a:xfrm>
              <a:off x="903350" y="6813518"/>
              <a:ext cx="126872" cy="71723"/>
            </a:xfrm>
            <a:prstGeom prst="rect">
              <a:avLst/>
            </a:prstGeom>
          </p:spPr>
        </p:pic>
        <p:sp>
          <p:nvSpPr>
            <p:cNvPr id="53" name="object 52">
              <a:extLst>
                <a:ext uri="{FF2B5EF4-FFF2-40B4-BE49-F238E27FC236}">
                  <a16:creationId xmlns:a16="http://schemas.microsoft.com/office/drawing/2014/main" id="{ABE14FBA-DCD0-396A-6A0F-914A3259A256}"/>
                </a:ext>
              </a:extLst>
            </p:cNvPr>
            <p:cNvSpPr/>
            <p:nvPr/>
          </p:nvSpPr>
          <p:spPr>
            <a:xfrm>
              <a:off x="929347" y="6758940"/>
              <a:ext cx="98425" cy="31750"/>
            </a:xfrm>
            <a:custGeom>
              <a:avLst/>
              <a:gdLst/>
              <a:ahLst/>
              <a:cxnLst/>
              <a:rect l="l" t="t" r="r" b="b"/>
              <a:pathLst>
                <a:path w="98425" h="31750">
                  <a:moveTo>
                    <a:pt x="97815" y="0"/>
                  </a:moveTo>
                  <a:lnTo>
                    <a:pt x="0" y="0"/>
                  </a:lnTo>
                  <a:lnTo>
                    <a:pt x="0" y="16510"/>
                  </a:lnTo>
                  <a:lnTo>
                    <a:pt x="0" y="31750"/>
                  </a:lnTo>
                  <a:lnTo>
                    <a:pt x="13716" y="31750"/>
                  </a:lnTo>
                  <a:lnTo>
                    <a:pt x="13716" y="16510"/>
                  </a:lnTo>
                  <a:lnTo>
                    <a:pt x="97815" y="16510"/>
                  </a:lnTo>
                  <a:lnTo>
                    <a:pt x="97815" y="0"/>
                  </a:lnTo>
                  <a:close/>
                </a:path>
              </a:pathLst>
            </a:custGeom>
            <a:solidFill>
              <a:srgbClr val="000000"/>
            </a:solidFill>
          </p:spPr>
          <p:txBody>
            <a:bodyPr wrap="square" lIns="0" tIns="0" rIns="0" bIns="0" rtlCol="0"/>
            <a:lstStyle/>
            <a:p>
              <a:endParaRPr/>
            </a:p>
          </p:txBody>
        </p:sp>
        <p:pic>
          <p:nvPicPr>
            <p:cNvPr id="54" name="object 53">
              <a:extLst>
                <a:ext uri="{FF2B5EF4-FFF2-40B4-BE49-F238E27FC236}">
                  <a16:creationId xmlns:a16="http://schemas.microsoft.com/office/drawing/2014/main" id="{7F21E770-1A80-523C-1A3E-2E07E04B3CD0}"/>
                </a:ext>
              </a:extLst>
            </p:cNvPr>
            <p:cNvPicPr/>
            <p:nvPr/>
          </p:nvPicPr>
          <p:blipFill>
            <a:blip r:embed="rId32" cstate="print"/>
            <a:stretch>
              <a:fillRect/>
            </a:stretch>
          </p:blipFill>
          <p:spPr>
            <a:xfrm>
              <a:off x="926211" y="6583013"/>
              <a:ext cx="102488" cy="154114"/>
            </a:xfrm>
            <a:prstGeom prst="rect">
              <a:avLst/>
            </a:prstGeom>
          </p:spPr>
        </p:pic>
        <p:pic>
          <p:nvPicPr>
            <p:cNvPr id="55" name="object 54">
              <a:extLst>
                <a:ext uri="{FF2B5EF4-FFF2-40B4-BE49-F238E27FC236}">
                  <a16:creationId xmlns:a16="http://schemas.microsoft.com/office/drawing/2014/main" id="{718E61C4-972E-4BCC-1F66-5B22FAC68BA1}"/>
                </a:ext>
              </a:extLst>
            </p:cNvPr>
            <p:cNvPicPr/>
            <p:nvPr/>
          </p:nvPicPr>
          <p:blipFill>
            <a:blip r:embed="rId33" cstate="print"/>
            <a:stretch>
              <a:fillRect/>
            </a:stretch>
          </p:blipFill>
          <p:spPr>
            <a:xfrm>
              <a:off x="924687" y="6483762"/>
              <a:ext cx="102488" cy="79343"/>
            </a:xfrm>
            <a:prstGeom prst="rect">
              <a:avLst/>
            </a:prstGeom>
          </p:spPr>
        </p:pic>
        <p:sp>
          <p:nvSpPr>
            <p:cNvPr id="56" name="object 55">
              <a:extLst>
                <a:ext uri="{FF2B5EF4-FFF2-40B4-BE49-F238E27FC236}">
                  <a16:creationId xmlns:a16="http://schemas.microsoft.com/office/drawing/2014/main" id="{E5AA37C5-6488-05F2-F2DB-8452241E8EAB}"/>
                </a:ext>
              </a:extLst>
            </p:cNvPr>
            <p:cNvSpPr/>
            <p:nvPr/>
          </p:nvSpPr>
          <p:spPr>
            <a:xfrm>
              <a:off x="929347" y="6372860"/>
              <a:ext cx="98425" cy="31750"/>
            </a:xfrm>
            <a:custGeom>
              <a:avLst/>
              <a:gdLst/>
              <a:ahLst/>
              <a:cxnLst/>
              <a:rect l="l" t="t" r="r" b="b"/>
              <a:pathLst>
                <a:path w="98425" h="31750">
                  <a:moveTo>
                    <a:pt x="97815" y="0"/>
                  </a:moveTo>
                  <a:lnTo>
                    <a:pt x="0" y="0"/>
                  </a:lnTo>
                  <a:lnTo>
                    <a:pt x="0" y="16510"/>
                  </a:lnTo>
                  <a:lnTo>
                    <a:pt x="0" y="31750"/>
                  </a:lnTo>
                  <a:lnTo>
                    <a:pt x="13716" y="31750"/>
                  </a:lnTo>
                  <a:lnTo>
                    <a:pt x="13716" y="16510"/>
                  </a:lnTo>
                  <a:lnTo>
                    <a:pt x="97815" y="16510"/>
                  </a:lnTo>
                  <a:lnTo>
                    <a:pt x="97815" y="0"/>
                  </a:lnTo>
                  <a:close/>
                </a:path>
              </a:pathLst>
            </a:custGeom>
            <a:solidFill>
              <a:srgbClr val="000000"/>
            </a:solidFill>
          </p:spPr>
          <p:txBody>
            <a:bodyPr wrap="square" lIns="0" tIns="0" rIns="0" bIns="0" rtlCol="0"/>
            <a:lstStyle/>
            <a:p>
              <a:endParaRPr/>
            </a:p>
          </p:txBody>
        </p:sp>
        <p:pic>
          <p:nvPicPr>
            <p:cNvPr id="57" name="object 56">
              <a:extLst>
                <a:ext uri="{FF2B5EF4-FFF2-40B4-BE49-F238E27FC236}">
                  <a16:creationId xmlns:a16="http://schemas.microsoft.com/office/drawing/2014/main" id="{0284E197-22C7-8344-A06B-A29EE8ED9962}"/>
                </a:ext>
              </a:extLst>
            </p:cNvPr>
            <p:cNvPicPr/>
            <p:nvPr/>
          </p:nvPicPr>
          <p:blipFill>
            <a:blip r:embed="rId34" cstate="print"/>
            <a:stretch>
              <a:fillRect/>
            </a:stretch>
          </p:blipFill>
          <p:spPr>
            <a:xfrm>
              <a:off x="926210" y="6259353"/>
              <a:ext cx="104013" cy="85534"/>
            </a:xfrm>
            <a:prstGeom prst="rect">
              <a:avLst/>
            </a:prstGeom>
          </p:spPr>
        </p:pic>
        <p:pic>
          <p:nvPicPr>
            <p:cNvPr id="58" name="object 57">
              <a:extLst>
                <a:ext uri="{FF2B5EF4-FFF2-40B4-BE49-F238E27FC236}">
                  <a16:creationId xmlns:a16="http://schemas.microsoft.com/office/drawing/2014/main" id="{C41DFA8E-CA58-65E4-6AAF-077D76853D12}"/>
                </a:ext>
              </a:extLst>
            </p:cNvPr>
            <p:cNvPicPr/>
            <p:nvPr/>
          </p:nvPicPr>
          <p:blipFill>
            <a:blip r:embed="rId35" cstate="print"/>
            <a:stretch>
              <a:fillRect/>
            </a:stretch>
          </p:blipFill>
          <p:spPr>
            <a:xfrm>
              <a:off x="929354" y="6047136"/>
              <a:ext cx="99345" cy="142017"/>
            </a:xfrm>
            <a:prstGeom prst="rect">
              <a:avLst/>
            </a:prstGeom>
          </p:spPr>
        </p:pic>
        <p:sp>
          <p:nvSpPr>
            <p:cNvPr id="59" name="object 58">
              <a:extLst>
                <a:ext uri="{FF2B5EF4-FFF2-40B4-BE49-F238E27FC236}">
                  <a16:creationId xmlns:a16="http://schemas.microsoft.com/office/drawing/2014/main" id="{065ED58D-3678-32FD-F1A9-D42D8887DCC5}"/>
                </a:ext>
              </a:extLst>
            </p:cNvPr>
            <p:cNvSpPr/>
            <p:nvPr/>
          </p:nvSpPr>
          <p:spPr>
            <a:xfrm>
              <a:off x="929347" y="5816600"/>
              <a:ext cx="127000" cy="148590"/>
            </a:xfrm>
            <a:custGeom>
              <a:avLst/>
              <a:gdLst/>
              <a:ahLst/>
              <a:cxnLst/>
              <a:rect l="l" t="t" r="r" b="b"/>
              <a:pathLst>
                <a:path w="127000" h="148589">
                  <a:moveTo>
                    <a:pt x="39725" y="129857"/>
                  </a:moveTo>
                  <a:lnTo>
                    <a:pt x="38201" y="128333"/>
                  </a:lnTo>
                  <a:lnTo>
                    <a:pt x="38201" y="126809"/>
                  </a:lnTo>
                  <a:lnTo>
                    <a:pt x="35153" y="123761"/>
                  </a:lnTo>
                  <a:lnTo>
                    <a:pt x="35153" y="122237"/>
                  </a:lnTo>
                  <a:lnTo>
                    <a:pt x="33629" y="122237"/>
                  </a:lnTo>
                  <a:lnTo>
                    <a:pt x="32105" y="120624"/>
                  </a:lnTo>
                  <a:lnTo>
                    <a:pt x="21336" y="120624"/>
                  </a:lnTo>
                  <a:lnTo>
                    <a:pt x="19812" y="122237"/>
                  </a:lnTo>
                  <a:lnTo>
                    <a:pt x="18288" y="122237"/>
                  </a:lnTo>
                  <a:lnTo>
                    <a:pt x="18288" y="123761"/>
                  </a:lnTo>
                  <a:lnTo>
                    <a:pt x="15240" y="126809"/>
                  </a:lnTo>
                  <a:lnTo>
                    <a:pt x="15240" y="129857"/>
                  </a:lnTo>
                  <a:lnTo>
                    <a:pt x="13716" y="131381"/>
                  </a:lnTo>
                  <a:lnTo>
                    <a:pt x="13716" y="134429"/>
                  </a:lnTo>
                  <a:lnTo>
                    <a:pt x="15240" y="135953"/>
                  </a:lnTo>
                  <a:lnTo>
                    <a:pt x="15240" y="139001"/>
                  </a:lnTo>
                  <a:lnTo>
                    <a:pt x="19812" y="143573"/>
                  </a:lnTo>
                  <a:lnTo>
                    <a:pt x="21336" y="143573"/>
                  </a:lnTo>
                  <a:lnTo>
                    <a:pt x="22860" y="145097"/>
                  </a:lnTo>
                  <a:lnTo>
                    <a:pt x="30581" y="145097"/>
                  </a:lnTo>
                  <a:lnTo>
                    <a:pt x="32105" y="143573"/>
                  </a:lnTo>
                  <a:lnTo>
                    <a:pt x="33629" y="143573"/>
                  </a:lnTo>
                  <a:lnTo>
                    <a:pt x="38201" y="139001"/>
                  </a:lnTo>
                  <a:lnTo>
                    <a:pt x="38201" y="137477"/>
                  </a:lnTo>
                  <a:lnTo>
                    <a:pt x="39725" y="135953"/>
                  </a:lnTo>
                  <a:lnTo>
                    <a:pt x="39725" y="129857"/>
                  </a:lnTo>
                  <a:close/>
                </a:path>
                <a:path w="127000" h="148589">
                  <a:moveTo>
                    <a:pt x="97815" y="0"/>
                  </a:moveTo>
                  <a:lnTo>
                    <a:pt x="0" y="0"/>
                  </a:lnTo>
                  <a:lnTo>
                    <a:pt x="0" y="15240"/>
                  </a:lnTo>
                  <a:lnTo>
                    <a:pt x="0" y="31750"/>
                  </a:lnTo>
                  <a:lnTo>
                    <a:pt x="13716" y="31750"/>
                  </a:lnTo>
                  <a:lnTo>
                    <a:pt x="13716" y="15240"/>
                  </a:lnTo>
                  <a:lnTo>
                    <a:pt x="97815" y="15240"/>
                  </a:lnTo>
                  <a:lnTo>
                    <a:pt x="97815" y="0"/>
                  </a:lnTo>
                  <a:close/>
                </a:path>
                <a:path w="127000" h="148589">
                  <a:moveTo>
                    <a:pt x="120688" y="135953"/>
                  </a:moveTo>
                  <a:lnTo>
                    <a:pt x="119164" y="135953"/>
                  </a:lnTo>
                  <a:lnTo>
                    <a:pt x="116116" y="132905"/>
                  </a:lnTo>
                  <a:lnTo>
                    <a:pt x="113068" y="131381"/>
                  </a:lnTo>
                  <a:lnTo>
                    <a:pt x="111544" y="129857"/>
                  </a:lnTo>
                  <a:lnTo>
                    <a:pt x="108496" y="129857"/>
                  </a:lnTo>
                  <a:lnTo>
                    <a:pt x="106972" y="128333"/>
                  </a:lnTo>
                  <a:lnTo>
                    <a:pt x="103924" y="126809"/>
                  </a:lnTo>
                  <a:lnTo>
                    <a:pt x="102400" y="125285"/>
                  </a:lnTo>
                  <a:lnTo>
                    <a:pt x="99352" y="125285"/>
                  </a:lnTo>
                  <a:lnTo>
                    <a:pt x="97828" y="123761"/>
                  </a:lnTo>
                  <a:lnTo>
                    <a:pt x="96304" y="123761"/>
                  </a:lnTo>
                  <a:lnTo>
                    <a:pt x="93154" y="122237"/>
                  </a:lnTo>
                  <a:lnTo>
                    <a:pt x="91630" y="120624"/>
                  </a:lnTo>
                  <a:lnTo>
                    <a:pt x="87058" y="120624"/>
                  </a:lnTo>
                  <a:lnTo>
                    <a:pt x="84010" y="122237"/>
                  </a:lnTo>
                  <a:lnTo>
                    <a:pt x="82486" y="122237"/>
                  </a:lnTo>
                  <a:lnTo>
                    <a:pt x="76390" y="128333"/>
                  </a:lnTo>
                  <a:lnTo>
                    <a:pt x="76390" y="139001"/>
                  </a:lnTo>
                  <a:lnTo>
                    <a:pt x="79438" y="142049"/>
                  </a:lnTo>
                  <a:lnTo>
                    <a:pt x="80962" y="145097"/>
                  </a:lnTo>
                  <a:lnTo>
                    <a:pt x="97828" y="140525"/>
                  </a:lnTo>
                  <a:lnTo>
                    <a:pt x="120688" y="148145"/>
                  </a:lnTo>
                  <a:lnTo>
                    <a:pt x="120688" y="140525"/>
                  </a:lnTo>
                  <a:lnTo>
                    <a:pt x="120688" y="135953"/>
                  </a:lnTo>
                  <a:close/>
                </a:path>
                <a:path w="127000" h="148589">
                  <a:moveTo>
                    <a:pt x="126771" y="55880"/>
                  </a:moveTo>
                  <a:lnTo>
                    <a:pt x="0" y="55880"/>
                  </a:lnTo>
                  <a:lnTo>
                    <a:pt x="0" y="73660"/>
                  </a:lnTo>
                  <a:lnTo>
                    <a:pt x="0" y="91440"/>
                  </a:lnTo>
                  <a:lnTo>
                    <a:pt x="13716" y="91440"/>
                  </a:lnTo>
                  <a:lnTo>
                    <a:pt x="13716" y="73660"/>
                  </a:lnTo>
                  <a:lnTo>
                    <a:pt x="126771" y="73660"/>
                  </a:lnTo>
                  <a:lnTo>
                    <a:pt x="126771" y="55880"/>
                  </a:lnTo>
                  <a:close/>
                </a:path>
              </a:pathLst>
            </a:custGeom>
            <a:solidFill>
              <a:srgbClr val="000000"/>
            </a:solidFill>
          </p:spPr>
          <p:txBody>
            <a:bodyPr wrap="square" lIns="0" tIns="0" rIns="0" bIns="0" rtlCol="0"/>
            <a:lstStyle/>
            <a:p>
              <a:endParaRPr/>
            </a:p>
          </p:txBody>
        </p:sp>
        <p:pic>
          <p:nvPicPr>
            <p:cNvPr id="60" name="object 59">
              <a:extLst>
                <a:ext uri="{FF2B5EF4-FFF2-40B4-BE49-F238E27FC236}">
                  <a16:creationId xmlns:a16="http://schemas.microsoft.com/office/drawing/2014/main" id="{A905F5EC-93E3-DC01-32C4-0877C40F19FA}"/>
                </a:ext>
              </a:extLst>
            </p:cNvPr>
            <p:cNvPicPr/>
            <p:nvPr/>
          </p:nvPicPr>
          <p:blipFill>
            <a:blip r:embed="rId36" cstate="print"/>
            <a:stretch>
              <a:fillRect/>
            </a:stretch>
          </p:blipFill>
          <p:spPr>
            <a:xfrm>
              <a:off x="927830" y="5694521"/>
              <a:ext cx="99345" cy="93154"/>
            </a:xfrm>
            <a:prstGeom prst="rect">
              <a:avLst/>
            </a:prstGeom>
          </p:spPr>
        </p:pic>
        <p:pic>
          <p:nvPicPr>
            <p:cNvPr id="61" name="object 60">
              <a:extLst>
                <a:ext uri="{FF2B5EF4-FFF2-40B4-BE49-F238E27FC236}">
                  <a16:creationId xmlns:a16="http://schemas.microsoft.com/office/drawing/2014/main" id="{7CB92229-182C-F637-F485-96232C2DEF7C}"/>
                </a:ext>
              </a:extLst>
            </p:cNvPr>
            <p:cNvPicPr/>
            <p:nvPr/>
          </p:nvPicPr>
          <p:blipFill>
            <a:blip r:embed="rId37" cstate="print"/>
            <a:stretch>
              <a:fillRect/>
            </a:stretch>
          </p:blipFill>
          <p:spPr>
            <a:xfrm>
              <a:off x="926211" y="5586127"/>
              <a:ext cx="100965" cy="88582"/>
            </a:xfrm>
            <a:prstGeom prst="rect">
              <a:avLst/>
            </a:prstGeom>
          </p:spPr>
        </p:pic>
        <p:sp>
          <p:nvSpPr>
            <p:cNvPr id="62" name="object 61">
              <a:extLst>
                <a:ext uri="{FF2B5EF4-FFF2-40B4-BE49-F238E27FC236}">
                  <a16:creationId xmlns:a16="http://schemas.microsoft.com/office/drawing/2014/main" id="{A6C36D76-2140-D792-02A4-8D82582D60B1}"/>
                </a:ext>
              </a:extLst>
            </p:cNvPr>
            <p:cNvSpPr/>
            <p:nvPr/>
          </p:nvSpPr>
          <p:spPr>
            <a:xfrm>
              <a:off x="929347" y="5481320"/>
              <a:ext cx="98425" cy="31750"/>
            </a:xfrm>
            <a:custGeom>
              <a:avLst/>
              <a:gdLst/>
              <a:ahLst/>
              <a:cxnLst/>
              <a:rect l="l" t="t" r="r" b="b"/>
              <a:pathLst>
                <a:path w="98425" h="31750">
                  <a:moveTo>
                    <a:pt x="97815" y="0"/>
                  </a:moveTo>
                  <a:lnTo>
                    <a:pt x="0" y="0"/>
                  </a:lnTo>
                  <a:lnTo>
                    <a:pt x="0" y="15240"/>
                  </a:lnTo>
                  <a:lnTo>
                    <a:pt x="0" y="31750"/>
                  </a:lnTo>
                  <a:lnTo>
                    <a:pt x="13716" y="31750"/>
                  </a:lnTo>
                  <a:lnTo>
                    <a:pt x="13716" y="15240"/>
                  </a:lnTo>
                  <a:lnTo>
                    <a:pt x="97815" y="15240"/>
                  </a:lnTo>
                  <a:lnTo>
                    <a:pt x="97815" y="0"/>
                  </a:lnTo>
                  <a:close/>
                </a:path>
              </a:pathLst>
            </a:custGeom>
            <a:solidFill>
              <a:srgbClr val="000000"/>
            </a:solidFill>
          </p:spPr>
          <p:txBody>
            <a:bodyPr wrap="square" lIns="0" tIns="0" rIns="0" bIns="0" rtlCol="0"/>
            <a:lstStyle/>
            <a:p>
              <a:endParaRPr/>
            </a:p>
          </p:txBody>
        </p:sp>
        <p:pic>
          <p:nvPicPr>
            <p:cNvPr id="63" name="object 62">
              <a:extLst>
                <a:ext uri="{FF2B5EF4-FFF2-40B4-BE49-F238E27FC236}">
                  <a16:creationId xmlns:a16="http://schemas.microsoft.com/office/drawing/2014/main" id="{CC551A80-3654-822E-3B08-1D8AB1B58577}"/>
                </a:ext>
              </a:extLst>
            </p:cNvPr>
            <p:cNvPicPr/>
            <p:nvPr/>
          </p:nvPicPr>
          <p:blipFill>
            <a:blip r:embed="rId38" cstate="print"/>
            <a:stretch>
              <a:fillRect/>
            </a:stretch>
          </p:blipFill>
          <p:spPr>
            <a:xfrm>
              <a:off x="926210" y="5367909"/>
              <a:ext cx="104013" cy="85439"/>
            </a:xfrm>
            <a:prstGeom prst="rect">
              <a:avLst/>
            </a:prstGeom>
          </p:spPr>
        </p:pic>
        <p:pic>
          <p:nvPicPr>
            <p:cNvPr id="64" name="object 63">
              <a:extLst>
                <a:ext uri="{FF2B5EF4-FFF2-40B4-BE49-F238E27FC236}">
                  <a16:creationId xmlns:a16="http://schemas.microsoft.com/office/drawing/2014/main" id="{A9B50ED2-06CE-86E1-A4E1-FC263C76DF42}"/>
                </a:ext>
              </a:extLst>
            </p:cNvPr>
            <p:cNvPicPr/>
            <p:nvPr/>
          </p:nvPicPr>
          <p:blipFill>
            <a:blip r:embed="rId39" cstate="print"/>
            <a:stretch>
              <a:fillRect/>
            </a:stretch>
          </p:blipFill>
          <p:spPr>
            <a:xfrm>
              <a:off x="926210" y="5207603"/>
              <a:ext cx="100965" cy="88487"/>
            </a:xfrm>
            <a:prstGeom prst="rect">
              <a:avLst/>
            </a:prstGeom>
          </p:spPr>
        </p:pic>
        <p:sp>
          <p:nvSpPr>
            <p:cNvPr id="65" name="object 64">
              <a:extLst>
                <a:ext uri="{FF2B5EF4-FFF2-40B4-BE49-F238E27FC236}">
                  <a16:creationId xmlns:a16="http://schemas.microsoft.com/office/drawing/2014/main" id="{CCF3EC2C-DC64-2D2A-0561-33278D6D9391}"/>
                </a:ext>
              </a:extLst>
            </p:cNvPr>
            <p:cNvSpPr/>
            <p:nvPr/>
          </p:nvSpPr>
          <p:spPr>
            <a:xfrm>
              <a:off x="929354" y="5148071"/>
              <a:ext cx="56515" cy="38735"/>
            </a:xfrm>
            <a:custGeom>
              <a:avLst/>
              <a:gdLst/>
              <a:ahLst/>
              <a:cxnLst/>
              <a:rect l="l" t="t" r="r" b="b"/>
              <a:pathLst>
                <a:path w="56515" h="38735">
                  <a:moveTo>
                    <a:pt x="13716" y="38195"/>
                  </a:moveTo>
                  <a:lnTo>
                    <a:pt x="0" y="38195"/>
                  </a:lnTo>
                  <a:lnTo>
                    <a:pt x="0" y="0"/>
                  </a:lnTo>
                  <a:lnTo>
                    <a:pt x="41243" y="0"/>
                  </a:lnTo>
                  <a:lnTo>
                    <a:pt x="42767" y="1524"/>
                  </a:lnTo>
                  <a:lnTo>
                    <a:pt x="51911" y="1524"/>
                  </a:lnTo>
                  <a:lnTo>
                    <a:pt x="53435" y="3048"/>
                  </a:lnTo>
                  <a:lnTo>
                    <a:pt x="56483" y="3048"/>
                  </a:lnTo>
                  <a:lnTo>
                    <a:pt x="53435" y="18288"/>
                  </a:lnTo>
                  <a:lnTo>
                    <a:pt x="47339" y="18288"/>
                  </a:lnTo>
                  <a:lnTo>
                    <a:pt x="45815" y="16764"/>
                  </a:lnTo>
                  <a:lnTo>
                    <a:pt x="13716" y="16764"/>
                  </a:lnTo>
                  <a:lnTo>
                    <a:pt x="13716" y="38195"/>
                  </a:lnTo>
                  <a:close/>
                </a:path>
              </a:pathLst>
            </a:custGeom>
            <a:solidFill>
              <a:srgbClr val="000000"/>
            </a:solidFill>
          </p:spPr>
          <p:txBody>
            <a:bodyPr wrap="square" lIns="0" tIns="0" rIns="0" bIns="0" rtlCol="0"/>
            <a:lstStyle/>
            <a:p>
              <a:endParaRPr/>
            </a:p>
          </p:txBody>
        </p:sp>
        <p:pic>
          <p:nvPicPr>
            <p:cNvPr id="66" name="object 65">
              <a:extLst>
                <a:ext uri="{FF2B5EF4-FFF2-40B4-BE49-F238E27FC236}">
                  <a16:creationId xmlns:a16="http://schemas.microsoft.com/office/drawing/2014/main" id="{6669B3F2-50C6-71C2-9323-0DB5D717FB0D}"/>
                </a:ext>
              </a:extLst>
            </p:cNvPr>
            <p:cNvPicPr/>
            <p:nvPr/>
          </p:nvPicPr>
          <p:blipFill>
            <a:blip r:embed="rId40" cstate="print"/>
            <a:stretch>
              <a:fillRect/>
            </a:stretch>
          </p:blipFill>
          <p:spPr>
            <a:xfrm>
              <a:off x="924687" y="4848892"/>
              <a:ext cx="108584" cy="277748"/>
            </a:xfrm>
            <a:prstGeom prst="rect">
              <a:avLst/>
            </a:prstGeom>
          </p:spPr>
        </p:pic>
        <p:pic>
          <p:nvPicPr>
            <p:cNvPr id="67" name="object 66">
              <a:extLst>
                <a:ext uri="{FF2B5EF4-FFF2-40B4-BE49-F238E27FC236}">
                  <a16:creationId xmlns:a16="http://schemas.microsoft.com/office/drawing/2014/main" id="{2CEBEFC1-1F9E-34E1-BFD2-BCDA6F8EE9F4}"/>
                </a:ext>
              </a:extLst>
            </p:cNvPr>
            <p:cNvPicPr/>
            <p:nvPr/>
          </p:nvPicPr>
          <p:blipFill>
            <a:blip r:embed="rId41" cstate="print"/>
            <a:stretch>
              <a:fillRect/>
            </a:stretch>
          </p:blipFill>
          <p:spPr>
            <a:xfrm>
              <a:off x="1610282" y="8650591"/>
              <a:ext cx="1236468" cy="1302191"/>
            </a:xfrm>
            <a:prstGeom prst="rect">
              <a:avLst/>
            </a:prstGeom>
          </p:spPr>
        </p:pic>
        <p:sp>
          <p:nvSpPr>
            <p:cNvPr id="68" name="object 67">
              <a:extLst>
                <a:ext uri="{FF2B5EF4-FFF2-40B4-BE49-F238E27FC236}">
                  <a16:creationId xmlns:a16="http://schemas.microsoft.com/office/drawing/2014/main" id="{58DA785E-0091-EA37-71E6-BCEEF688C3B9}"/>
                </a:ext>
              </a:extLst>
            </p:cNvPr>
            <p:cNvSpPr/>
            <p:nvPr/>
          </p:nvSpPr>
          <p:spPr>
            <a:xfrm>
              <a:off x="3649979" y="6588251"/>
              <a:ext cx="629920" cy="3359150"/>
            </a:xfrm>
            <a:custGeom>
              <a:avLst/>
              <a:gdLst/>
              <a:ahLst/>
              <a:cxnLst/>
              <a:rect l="l" t="t" r="r" b="b"/>
              <a:pathLst>
                <a:path w="629920" h="3359150">
                  <a:moveTo>
                    <a:pt x="629411" y="3358895"/>
                  </a:moveTo>
                  <a:lnTo>
                    <a:pt x="0" y="3358895"/>
                  </a:lnTo>
                  <a:lnTo>
                    <a:pt x="0" y="0"/>
                  </a:lnTo>
                  <a:lnTo>
                    <a:pt x="629411" y="0"/>
                  </a:lnTo>
                  <a:lnTo>
                    <a:pt x="629411" y="3358895"/>
                  </a:lnTo>
                  <a:close/>
                </a:path>
              </a:pathLst>
            </a:custGeom>
            <a:solidFill>
              <a:srgbClr val="EFEFEF"/>
            </a:solidFill>
          </p:spPr>
          <p:txBody>
            <a:bodyPr wrap="square" lIns="0" tIns="0" rIns="0" bIns="0" rtlCol="0"/>
            <a:lstStyle/>
            <a:p>
              <a:endParaRPr/>
            </a:p>
          </p:txBody>
        </p:sp>
        <p:sp>
          <p:nvSpPr>
            <p:cNvPr id="69" name="object 68">
              <a:extLst>
                <a:ext uri="{FF2B5EF4-FFF2-40B4-BE49-F238E27FC236}">
                  <a16:creationId xmlns:a16="http://schemas.microsoft.com/office/drawing/2014/main" id="{FADC1CD6-3A5F-20DD-3C66-F59701EDEBAF}"/>
                </a:ext>
              </a:extLst>
            </p:cNvPr>
            <p:cNvSpPr/>
            <p:nvPr/>
          </p:nvSpPr>
          <p:spPr>
            <a:xfrm>
              <a:off x="3649979" y="6589109"/>
              <a:ext cx="629920" cy="3358515"/>
            </a:xfrm>
            <a:custGeom>
              <a:avLst/>
              <a:gdLst/>
              <a:ahLst/>
              <a:cxnLst/>
              <a:rect l="l" t="t" r="r" b="b"/>
              <a:pathLst>
                <a:path w="629920" h="3358515">
                  <a:moveTo>
                    <a:pt x="0" y="3358324"/>
                  </a:moveTo>
                  <a:lnTo>
                    <a:pt x="0" y="0"/>
                  </a:lnTo>
                  <a:lnTo>
                    <a:pt x="629792" y="0"/>
                  </a:lnTo>
                  <a:lnTo>
                    <a:pt x="629792" y="3358324"/>
                  </a:lnTo>
                  <a:lnTo>
                    <a:pt x="0" y="3358324"/>
                  </a:lnTo>
                  <a:close/>
                </a:path>
              </a:pathLst>
            </a:custGeom>
            <a:ln w="10696">
              <a:solidFill>
                <a:srgbClr val="000000"/>
              </a:solidFill>
            </a:ln>
          </p:spPr>
          <p:txBody>
            <a:bodyPr wrap="square" lIns="0" tIns="0" rIns="0" bIns="0" rtlCol="0"/>
            <a:lstStyle/>
            <a:p>
              <a:endParaRPr/>
            </a:p>
          </p:txBody>
        </p:sp>
        <p:sp>
          <p:nvSpPr>
            <p:cNvPr id="70" name="object 69">
              <a:extLst>
                <a:ext uri="{FF2B5EF4-FFF2-40B4-BE49-F238E27FC236}">
                  <a16:creationId xmlns:a16="http://schemas.microsoft.com/office/drawing/2014/main" id="{04F01CD7-1F5F-5F9D-BD84-E8802C43C6C7}"/>
                </a:ext>
              </a:extLst>
            </p:cNvPr>
            <p:cNvSpPr/>
            <p:nvPr/>
          </p:nvSpPr>
          <p:spPr>
            <a:xfrm>
              <a:off x="3808946" y="9710420"/>
              <a:ext cx="134620" cy="97790"/>
            </a:xfrm>
            <a:custGeom>
              <a:avLst/>
              <a:gdLst/>
              <a:ahLst/>
              <a:cxnLst/>
              <a:rect l="l" t="t" r="r" b="b"/>
              <a:pathLst>
                <a:path w="134620" h="97790">
                  <a:moveTo>
                    <a:pt x="103911" y="0"/>
                  </a:moveTo>
                  <a:lnTo>
                    <a:pt x="0" y="0"/>
                  </a:lnTo>
                  <a:lnTo>
                    <a:pt x="0" y="17780"/>
                  </a:lnTo>
                  <a:lnTo>
                    <a:pt x="0" y="34290"/>
                  </a:lnTo>
                  <a:lnTo>
                    <a:pt x="15341" y="34290"/>
                  </a:lnTo>
                  <a:lnTo>
                    <a:pt x="15341" y="17780"/>
                  </a:lnTo>
                  <a:lnTo>
                    <a:pt x="103911" y="17780"/>
                  </a:lnTo>
                  <a:lnTo>
                    <a:pt x="103911" y="0"/>
                  </a:lnTo>
                  <a:close/>
                </a:path>
                <a:path w="134620" h="97790">
                  <a:moveTo>
                    <a:pt x="134493" y="60960"/>
                  </a:moveTo>
                  <a:lnTo>
                    <a:pt x="0" y="60960"/>
                  </a:lnTo>
                  <a:lnTo>
                    <a:pt x="0" y="78740"/>
                  </a:lnTo>
                  <a:lnTo>
                    <a:pt x="0" y="97790"/>
                  </a:lnTo>
                  <a:lnTo>
                    <a:pt x="15341" y="97790"/>
                  </a:lnTo>
                  <a:lnTo>
                    <a:pt x="15341" y="78740"/>
                  </a:lnTo>
                  <a:lnTo>
                    <a:pt x="134493" y="78740"/>
                  </a:lnTo>
                  <a:lnTo>
                    <a:pt x="134493" y="60960"/>
                  </a:lnTo>
                  <a:close/>
                </a:path>
              </a:pathLst>
            </a:custGeom>
            <a:solidFill>
              <a:srgbClr val="000000"/>
            </a:solidFill>
          </p:spPr>
          <p:txBody>
            <a:bodyPr wrap="square" lIns="0" tIns="0" rIns="0" bIns="0" rtlCol="0"/>
            <a:lstStyle/>
            <a:p>
              <a:endParaRPr/>
            </a:p>
          </p:txBody>
        </p:sp>
        <p:pic>
          <p:nvPicPr>
            <p:cNvPr id="71" name="object 70">
              <a:extLst>
                <a:ext uri="{FF2B5EF4-FFF2-40B4-BE49-F238E27FC236}">
                  <a16:creationId xmlns:a16="http://schemas.microsoft.com/office/drawing/2014/main" id="{D6F40984-95F4-3B98-0B7E-0248292016AA}"/>
                </a:ext>
              </a:extLst>
            </p:cNvPr>
            <p:cNvPicPr/>
            <p:nvPr/>
          </p:nvPicPr>
          <p:blipFill>
            <a:blip r:embed="rId42" cstate="print"/>
            <a:stretch>
              <a:fillRect/>
            </a:stretch>
          </p:blipFill>
          <p:spPr>
            <a:xfrm>
              <a:off x="3805904" y="9605486"/>
              <a:ext cx="106965" cy="76295"/>
            </a:xfrm>
            <a:prstGeom prst="rect">
              <a:avLst/>
            </a:prstGeom>
          </p:spPr>
        </p:pic>
        <p:pic>
          <p:nvPicPr>
            <p:cNvPr id="72" name="object 71">
              <a:extLst>
                <a:ext uri="{FF2B5EF4-FFF2-40B4-BE49-F238E27FC236}">
                  <a16:creationId xmlns:a16="http://schemas.microsoft.com/office/drawing/2014/main" id="{C806F5E7-498F-A953-2CE0-05C93CAB7581}"/>
                </a:ext>
              </a:extLst>
            </p:cNvPr>
            <p:cNvPicPr/>
            <p:nvPr/>
          </p:nvPicPr>
          <p:blipFill>
            <a:blip r:embed="rId43" cstate="print"/>
            <a:stretch>
              <a:fillRect/>
            </a:stretch>
          </p:blipFill>
          <p:spPr>
            <a:xfrm>
              <a:off x="3805904" y="9489471"/>
              <a:ext cx="110013" cy="91535"/>
            </a:xfrm>
            <a:prstGeom prst="rect">
              <a:avLst/>
            </a:prstGeom>
          </p:spPr>
        </p:pic>
        <p:pic>
          <p:nvPicPr>
            <p:cNvPr id="73" name="object 72">
              <a:extLst>
                <a:ext uri="{FF2B5EF4-FFF2-40B4-BE49-F238E27FC236}">
                  <a16:creationId xmlns:a16="http://schemas.microsoft.com/office/drawing/2014/main" id="{26444306-F65F-3915-752C-7884BB16AD9D}"/>
                </a:ext>
              </a:extLst>
            </p:cNvPr>
            <p:cNvPicPr/>
            <p:nvPr/>
          </p:nvPicPr>
          <p:blipFill>
            <a:blip r:embed="rId44" cstate="print"/>
            <a:stretch>
              <a:fillRect/>
            </a:stretch>
          </p:blipFill>
          <p:spPr>
            <a:xfrm>
              <a:off x="3781425" y="9390221"/>
              <a:ext cx="134492" cy="76295"/>
            </a:xfrm>
            <a:prstGeom prst="rect">
              <a:avLst/>
            </a:prstGeom>
          </p:spPr>
        </p:pic>
        <p:pic>
          <p:nvPicPr>
            <p:cNvPr id="74" name="object 73">
              <a:extLst>
                <a:ext uri="{FF2B5EF4-FFF2-40B4-BE49-F238E27FC236}">
                  <a16:creationId xmlns:a16="http://schemas.microsoft.com/office/drawing/2014/main" id="{7F04C9A3-63E1-E4FE-8F9B-D4A2D3FC707D}"/>
                </a:ext>
              </a:extLst>
            </p:cNvPr>
            <p:cNvPicPr/>
            <p:nvPr/>
          </p:nvPicPr>
          <p:blipFill>
            <a:blip r:embed="rId45" cstate="print"/>
            <a:stretch>
              <a:fillRect/>
            </a:stretch>
          </p:blipFill>
          <p:spPr>
            <a:xfrm>
              <a:off x="3805904" y="9234487"/>
              <a:ext cx="106965" cy="76390"/>
            </a:xfrm>
            <a:prstGeom prst="rect">
              <a:avLst/>
            </a:prstGeom>
          </p:spPr>
        </p:pic>
        <p:pic>
          <p:nvPicPr>
            <p:cNvPr id="75" name="object 74">
              <a:extLst>
                <a:ext uri="{FF2B5EF4-FFF2-40B4-BE49-F238E27FC236}">
                  <a16:creationId xmlns:a16="http://schemas.microsoft.com/office/drawing/2014/main" id="{F087A775-4473-4D00-172A-8254DAC10CDC}"/>
                </a:ext>
              </a:extLst>
            </p:cNvPr>
            <p:cNvPicPr/>
            <p:nvPr/>
          </p:nvPicPr>
          <p:blipFill>
            <a:blip r:embed="rId46" cstate="print"/>
            <a:stretch>
              <a:fillRect/>
            </a:stretch>
          </p:blipFill>
          <p:spPr>
            <a:xfrm>
              <a:off x="3805904" y="9118473"/>
              <a:ext cx="106965" cy="93154"/>
            </a:xfrm>
            <a:prstGeom prst="rect">
              <a:avLst/>
            </a:prstGeom>
          </p:spPr>
        </p:pic>
        <p:sp>
          <p:nvSpPr>
            <p:cNvPr id="76" name="object 75">
              <a:extLst>
                <a:ext uri="{FF2B5EF4-FFF2-40B4-BE49-F238E27FC236}">
                  <a16:creationId xmlns:a16="http://schemas.microsoft.com/office/drawing/2014/main" id="{DE6330A5-206D-EE98-ED05-7F7B1F740267}"/>
                </a:ext>
              </a:extLst>
            </p:cNvPr>
            <p:cNvSpPr/>
            <p:nvPr/>
          </p:nvSpPr>
          <p:spPr>
            <a:xfrm>
              <a:off x="3808946" y="9063990"/>
              <a:ext cx="104139" cy="33020"/>
            </a:xfrm>
            <a:custGeom>
              <a:avLst/>
              <a:gdLst/>
              <a:ahLst/>
              <a:cxnLst/>
              <a:rect l="l" t="t" r="r" b="b"/>
              <a:pathLst>
                <a:path w="104139" h="33020">
                  <a:moveTo>
                    <a:pt x="103911" y="0"/>
                  </a:moveTo>
                  <a:lnTo>
                    <a:pt x="0" y="0"/>
                  </a:lnTo>
                  <a:lnTo>
                    <a:pt x="0" y="16510"/>
                  </a:lnTo>
                  <a:lnTo>
                    <a:pt x="0" y="33020"/>
                  </a:lnTo>
                  <a:lnTo>
                    <a:pt x="15341" y="33020"/>
                  </a:lnTo>
                  <a:lnTo>
                    <a:pt x="15341" y="16510"/>
                  </a:lnTo>
                  <a:lnTo>
                    <a:pt x="103911" y="16510"/>
                  </a:lnTo>
                  <a:lnTo>
                    <a:pt x="103911" y="0"/>
                  </a:lnTo>
                  <a:close/>
                </a:path>
              </a:pathLst>
            </a:custGeom>
            <a:solidFill>
              <a:srgbClr val="000000"/>
            </a:solidFill>
          </p:spPr>
          <p:txBody>
            <a:bodyPr wrap="square" lIns="0" tIns="0" rIns="0" bIns="0" rtlCol="0"/>
            <a:lstStyle/>
            <a:p>
              <a:endParaRPr/>
            </a:p>
          </p:txBody>
        </p:sp>
        <p:pic>
          <p:nvPicPr>
            <p:cNvPr id="77" name="object 76">
              <a:extLst>
                <a:ext uri="{FF2B5EF4-FFF2-40B4-BE49-F238E27FC236}">
                  <a16:creationId xmlns:a16="http://schemas.microsoft.com/office/drawing/2014/main" id="{0C1906AE-38BC-A933-2172-6CC8274AE14E}"/>
                </a:ext>
              </a:extLst>
            </p:cNvPr>
            <p:cNvPicPr/>
            <p:nvPr/>
          </p:nvPicPr>
          <p:blipFill>
            <a:blip r:embed="rId47" cstate="print"/>
            <a:stretch>
              <a:fillRect/>
            </a:stretch>
          </p:blipFill>
          <p:spPr>
            <a:xfrm>
              <a:off x="3805904" y="8944451"/>
              <a:ext cx="106965" cy="91630"/>
            </a:xfrm>
            <a:prstGeom prst="rect">
              <a:avLst/>
            </a:prstGeom>
          </p:spPr>
        </p:pic>
        <p:pic>
          <p:nvPicPr>
            <p:cNvPr id="78" name="object 77">
              <a:extLst>
                <a:ext uri="{FF2B5EF4-FFF2-40B4-BE49-F238E27FC236}">
                  <a16:creationId xmlns:a16="http://schemas.microsoft.com/office/drawing/2014/main" id="{5C357B32-BD37-82AA-F397-DCACB6547F1F}"/>
                </a:ext>
              </a:extLst>
            </p:cNvPr>
            <p:cNvPicPr/>
            <p:nvPr/>
          </p:nvPicPr>
          <p:blipFill>
            <a:blip r:embed="rId48" cstate="print"/>
            <a:stretch>
              <a:fillRect/>
            </a:stretch>
          </p:blipFill>
          <p:spPr>
            <a:xfrm>
              <a:off x="3804380" y="8825389"/>
              <a:ext cx="108489" cy="96202"/>
            </a:xfrm>
            <a:prstGeom prst="rect">
              <a:avLst/>
            </a:prstGeom>
          </p:spPr>
        </p:pic>
        <p:sp>
          <p:nvSpPr>
            <p:cNvPr id="79" name="object 78">
              <a:extLst>
                <a:ext uri="{FF2B5EF4-FFF2-40B4-BE49-F238E27FC236}">
                  <a16:creationId xmlns:a16="http://schemas.microsoft.com/office/drawing/2014/main" id="{81B126BC-D4D7-2377-3C65-9D521BAF073C}"/>
                </a:ext>
              </a:extLst>
            </p:cNvPr>
            <p:cNvSpPr/>
            <p:nvPr/>
          </p:nvSpPr>
          <p:spPr>
            <a:xfrm>
              <a:off x="3808946" y="8765540"/>
              <a:ext cx="104139" cy="34290"/>
            </a:xfrm>
            <a:custGeom>
              <a:avLst/>
              <a:gdLst/>
              <a:ahLst/>
              <a:cxnLst/>
              <a:rect l="l" t="t" r="r" b="b"/>
              <a:pathLst>
                <a:path w="104139" h="34290">
                  <a:moveTo>
                    <a:pt x="103911" y="0"/>
                  </a:moveTo>
                  <a:lnTo>
                    <a:pt x="0" y="0"/>
                  </a:lnTo>
                  <a:lnTo>
                    <a:pt x="0" y="17780"/>
                  </a:lnTo>
                  <a:lnTo>
                    <a:pt x="0" y="34290"/>
                  </a:lnTo>
                  <a:lnTo>
                    <a:pt x="15341" y="34290"/>
                  </a:lnTo>
                  <a:lnTo>
                    <a:pt x="15341" y="17780"/>
                  </a:lnTo>
                  <a:lnTo>
                    <a:pt x="103911" y="17780"/>
                  </a:lnTo>
                  <a:lnTo>
                    <a:pt x="103911" y="0"/>
                  </a:lnTo>
                  <a:close/>
                </a:path>
              </a:pathLst>
            </a:custGeom>
            <a:solidFill>
              <a:srgbClr val="000000"/>
            </a:solidFill>
          </p:spPr>
          <p:txBody>
            <a:bodyPr wrap="square" lIns="0" tIns="0" rIns="0" bIns="0" rtlCol="0"/>
            <a:lstStyle/>
            <a:p>
              <a:endParaRPr/>
            </a:p>
          </p:txBody>
        </p:sp>
        <p:pic>
          <p:nvPicPr>
            <p:cNvPr id="80" name="object 79">
              <a:extLst>
                <a:ext uri="{FF2B5EF4-FFF2-40B4-BE49-F238E27FC236}">
                  <a16:creationId xmlns:a16="http://schemas.microsoft.com/office/drawing/2014/main" id="{CE267559-C847-14F5-9DCD-2A318098CC6B}"/>
                </a:ext>
              </a:extLst>
            </p:cNvPr>
            <p:cNvPicPr/>
            <p:nvPr/>
          </p:nvPicPr>
          <p:blipFill>
            <a:blip r:embed="rId49" cstate="print"/>
            <a:stretch>
              <a:fillRect/>
            </a:stretch>
          </p:blipFill>
          <p:spPr>
            <a:xfrm>
              <a:off x="3767709" y="8439245"/>
              <a:ext cx="146685" cy="248793"/>
            </a:xfrm>
            <a:prstGeom prst="rect">
              <a:avLst/>
            </a:prstGeom>
          </p:spPr>
        </p:pic>
        <p:sp>
          <p:nvSpPr>
            <p:cNvPr id="81" name="object 80">
              <a:extLst>
                <a:ext uri="{FF2B5EF4-FFF2-40B4-BE49-F238E27FC236}">
                  <a16:creationId xmlns:a16="http://schemas.microsoft.com/office/drawing/2014/main" id="{87AF4FC4-5B8C-FE15-746E-F1F3053F23B1}"/>
                </a:ext>
              </a:extLst>
            </p:cNvPr>
            <p:cNvSpPr/>
            <p:nvPr/>
          </p:nvSpPr>
          <p:spPr>
            <a:xfrm>
              <a:off x="3848100" y="8276844"/>
              <a:ext cx="15240" cy="76200"/>
            </a:xfrm>
            <a:custGeom>
              <a:avLst/>
              <a:gdLst/>
              <a:ahLst/>
              <a:cxnLst/>
              <a:rect l="l" t="t" r="r" b="b"/>
              <a:pathLst>
                <a:path w="15239" h="76200">
                  <a:moveTo>
                    <a:pt x="15240" y="76200"/>
                  </a:moveTo>
                  <a:lnTo>
                    <a:pt x="0" y="76200"/>
                  </a:lnTo>
                  <a:lnTo>
                    <a:pt x="0" y="0"/>
                  </a:lnTo>
                  <a:lnTo>
                    <a:pt x="15240" y="0"/>
                  </a:lnTo>
                  <a:lnTo>
                    <a:pt x="15240" y="76200"/>
                  </a:lnTo>
                  <a:close/>
                </a:path>
              </a:pathLst>
            </a:custGeom>
            <a:solidFill>
              <a:srgbClr val="000000"/>
            </a:solidFill>
          </p:spPr>
          <p:txBody>
            <a:bodyPr wrap="square" lIns="0" tIns="0" rIns="0" bIns="0" rtlCol="0"/>
            <a:lstStyle/>
            <a:p>
              <a:endParaRPr/>
            </a:p>
          </p:txBody>
        </p:sp>
        <p:pic>
          <p:nvPicPr>
            <p:cNvPr id="82" name="object 81">
              <a:extLst>
                <a:ext uri="{FF2B5EF4-FFF2-40B4-BE49-F238E27FC236}">
                  <a16:creationId xmlns:a16="http://schemas.microsoft.com/office/drawing/2014/main" id="{A5C817E5-6DEF-4930-C0AD-6BE2E0B8E721}"/>
                </a:ext>
              </a:extLst>
            </p:cNvPr>
            <p:cNvPicPr/>
            <p:nvPr/>
          </p:nvPicPr>
          <p:blipFill>
            <a:blip r:embed="rId50" cstate="print"/>
            <a:stretch>
              <a:fillRect/>
            </a:stretch>
          </p:blipFill>
          <p:spPr>
            <a:xfrm>
              <a:off x="3781425" y="8169021"/>
              <a:ext cx="134492" cy="76295"/>
            </a:xfrm>
            <a:prstGeom prst="rect">
              <a:avLst/>
            </a:prstGeom>
          </p:spPr>
        </p:pic>
        <p:pic>
          <p:nvPicPr>
            <p:cNvPr id="83" name="object 82">
              <a:extLst>
                <a:ext uri="{FF2B5EF4-FFF2-40B4-BE49-F238E27FC236}">
                  <a16:creationId xmlns:a16="http://schemas.microsoft.com/office/drawing/2014/main" id="{CF435B8C-70EE-FF94-E6A5-5333308B9896}"/>
                </a:ext>
              </a:extLst>
            </p:cNvPr>
            <p:cNvPicPr/>
            <p:nvPr/>
          </p:nvPicPr>
          <p:blipFill>
            <a:blip r:embed="rId51" cstate="print"/>
            <a:stretch>
              <a:fillRect/>
            </a:stretch>
          </p:blipFill>
          <p:spPr>
            <a:xfrm>
              <a:off x="3769232" y="7973710"/>
              <a:ext cx="143637" cy="108251"/>
            </a:xfrm>
            <a:prstGeom prst="rect">
              <a:avLst/>
            </a:prstGeom>
          </p:spPr>
        </p:pic>
        <p:pic>
          <p:nvPicPr>
            <p:cNvPr id="84" name="object 83">
              <a:extLst>
                <a:ext uri="{FF2B5EF4-FFF2-40B4-BE49-F238E27FC236}">
                  <a16:creationId xmlns:a16="http://schemas.microsoft.com/office/drawing/2014/main" id="{47EE5A4B-FFDB-4C04-6BF6-532B40B39216}"/>
                </a:ext>
              </a:extLst>
            </p:cNvPr>
            <p:cNvPicPr/>
            <p:nvPr/>
          </p:nvPicPr>
          <p:blipFill>
            <a:blip r:embed="rId52" cstate="print"/>
            <a:stretch>
              <a:fillRect/>
            </a:stretch>
          </p:blipFill>
          <p:spPr>
            <a:xfrm>
              <a:off x="3767709" y="7848409"/>
              <a:ext cx="146685" cy="103822"/>
            </a:xfrm>
            <a:prstGeom prst="rect">
              <a:avLst/>
            </a:prstGeom>
          </p:spPr>
        </p:pic>
        <p:pic>
          <p:nvPicPr>
            <p:cNvPr id="85" name="object 84">
              <a:extLst>
                <a:ext uri="{FF2B5EF4-FFF2-40B4-BE49-F238E27FC236}">
                  <a16:creationId xmlns:a16="http://schemas.microsoft.com/office/drawing/2014/main" id="{0D5121F2-B686-088A-AFE2-5D6EFBD25281}"/>
                </a:ext>
              </a:extLst>
            </p:cNvPr>
            <p:cNvPicPr/>
            <p:nvPr/>
          </p:nvPicPr>
          <p:blipFill>
            <a:blip r:embed="rId53" cstate="print"/>
            <a:stretch>
              <a:fillRect/>
            </a:stretch>
          </p:blipFill>
          <p:spPr>
            <a:xfrm>
              <a:off x="3781425" y="7694294"/>
              <a:ext cx="134492" cy="76295"/>
            </a:xfrm>
            <a:prstGeom prst="rect">
              <a:avLst/>
            </a:prstGeom>
          </p:spPr>
        </p:pic>
        <p:pic>
          <p:nvPicPr>
            <p:cNvPr id="86" name="object 85">
              <a:extLst>
                <a:ext uri="{FF2B5EF4-FFF2-40B4-BE49-F238E27FC236}">
                  <a16:creationId xmlns:a16="http://schemas.microsoft.com/office/drawing/2014/main" id="{685EE833-6DB4-ECBD-4CB1-E5B2037B53D9}"/>
                </a:ext>
              </a:extLst>
            </p:cNvPr>
            <p:cNvPicPr/>
            <p:nvPr/>
          </p:nvPicPr>
          <p:blipFill>
            <a:blip r:embed="rId54" cstate="print"/>
            <a:stretch>
              <a:fillRect/>
            </a:stretch>
          </p:blipFill>
          <p:spPr>
            <a:xfrm>
              <a:off x="3804380" y="7576756"/>
              <a:ext cx="108489" cy="96107"/>
            </a:xfrm>
            <a:prstGeom prst="rect">
              <a:avLst/>
            </a:prstGeom>
          </p:spPr>
        </p:pic>
        <p:pic>
          <p:nvPicPr>
            <p:cNvPr id="87" name="object 86">
              <a:extLst>
                <a:ext uri="{FF2B5EF4-FFF2-40B4-BE49-F238E27FC236}">
                  <a16:creationId xmlns:a16="http://schemas.microsoft.com/office/drawing/2014/main" id="{6D6C208A-52E7-87F7-17EA-2529EA25AC34}"/>
                </a:ext>
              </a:extLst>
            </p:cNvPr>
            <p:cNvPicPr/>
            <p:nvPr/>
          </p:nvPicPr>
          <p:blipFill>
            <a:blip r:embed="rId55" cstate="print"/>
            <a:stretch>
              <a:fillRect/>
            </a:stretch>
          </p:blipFill>
          <p:spPr>
            <a:xfrm>
              <a:off x="3805904" y="7433215"/>
              <a:ext cx="106965" cy="117538"/>
            </a:xfrm>
            <a:prstGeom prst="rect">
              <a:avLst/>
            </a:prstGeom>
          </p:spPr>
        </p:pic>
        <p:pic>
          <p:nvPicPr>
            <p:cNvPr id="88" name="object 87">
              <a:extLst>
                <a:ext uri="{FF2B5EF4-FFF2-40B4-BE49-F238E27FC236}">
                  <a16:creationId xmlns:a16="http://schemas.microsoft.com/office/drawing/2014/main" id="{4AC93823-DC1B-ED56-72EE-77AF79AC4AB1}"/>
                </a:ext>
              </a:extLst>
            </p:cNvPr>
            <p:cNvPicPr/>
            <p:nvPr/>
          </p:nvPicPr>
          <p:blipFill>
            <a:blip r:embed="rId56" cstate="print"/>
            <a:stretch>
              <a:fillRect/>
            </a:stretch>
          </p:blipFill>
          <p:spPr>
            <a:xfrm>
              <a:off x="3805904" y="7320247"/>
              <a:ext cx="106965" cy="91630"/>
            </a:xfrm>
            <a:prstGeom prst="rect">
              <a:avLst/>
            </a:prstGeom>
          </p:spPr>
        </p:pic>
        <p:sp>
          <p:nvSpPr>
            <p:cNvPr id="89" name="object 88">
              <a:extLst>
                <a:ext uri="{FF2B5EF4-FFF2-40B4-BE49-F238E27FC236}">
                  <a16:creationId xmlns:a16="http://schemas.microsoft.com/office/drawing/2014/main" id="{0FCCB538-E967-5243-9149-A1B9863D9A72}"/>
                </a:ext>
              </a:extLst>
            </p:cNvPr>
            <p:cNvSpPr/>
            <p:nvPr/>
          </p:nvSpPr>
          <p:spPr>
            <a:xfrm>
              <a:off x="3848100" y="7153655"/>
              <a:ext cx="15240" cy="76200"/>
            </a:xfrm>
            <a:custGeom>
              <a:avLst/>
              <a:gdLst/>
              <a:ahLst/>
              <a:cxnLst/>
              <a:rect l="l" t="t" r="r" b="b"/>
              <a:pathLst>
                <a:path w="15239" h="76200">
                  <a:moveTo>
                    <a:pt x="15240" y="76200"/>
                  </a:moveTo>
                  <a:lnTo>
                    <a:pt x="0" y="76200"/>
                  </a:lnTo>
                  <a:lnTo>
                    <a:pt x="0" y="0"/>
                  </a:lnTo>
                  <a:lnTo>
                    <a:pt x="15240" y="0"/>
                  </a:lnTo>
                  <a:lnTo>
                    <a:pt x="15240" y="76200"/>
                  </a:lnTo>
                  <a:close/>
                </a:path>
              </a:pathLst>
            </a:custGeom>
            <a:solidFill>
              <a:srgbClr val="000000"/>
            </a:solidFill>
          </p:spPr>
          <p:txBody>
            <a:bodyPr wrap="square" lIns="0" tIns="0" rIns="0" bIns="0" rtlCol="0"/>
            <a:lstStyle/>
            <a:p>
              <a:endParaRPr/>
            </a:p>
          </p:txBody>
        </p:sp>
        <p:pic>
          <p:nvPicPr>
            <p:cNvPr id="90" name="object 89">
              <a:extLst>
                <a:ext uri="{FF2B5EF4-FFF2-40B4-BE49-F238E27FC236}">
                  <a16:creationId xmlns:a16="http://schemas.microsoft.com/office/drawing/2014/main" id="{46E94F06-7687-04FE-FD48-E3601D4A4565}"/>
                </a:ext>
              </a:extLst>
            </p:cNvPr>
            <p:cNvPicPr/>
            <p:nvPr/>
          </p:nvPicPr>
          <p:blipFill>
            <a:blip r:embed="rId57" cstate="print"/>
            <a:stretch>
              <a:fillRect/>
            </a:stretch>
          </p:blipFill>
          <p:spPr>
            <a:xfrm>
              <a:off x="3805904" y="6990588"/>
              <a:ext cx="106965" cy="76295"/>
            </a:xfrm>
            <a:prstGeom prst="rect">
              <a:avLst/>
            </a:prstGeom>
          </p:spPr>
        </p:pic>
        <p:sp>
          <p:nvSpPr>
            <p:cNvPr id="91" name="object 90">
              <a:extLst>
                <a:ext uri="{FF2B5EF4-FFF2-40B4-BE49-F238E27FC236}">
                  <a16:creationId xmlns:a16="http://schemas.microsoft.com/office/drawing/2014/main" id="{7DA49079-A665-80F0-C3E8-DECC230B10CB}"/>
                </a:ext>
              </a:extLst>
            </p:cNvPr>
            <p:cNvSpPr/>
            <p:nvPr/>
          </p:nvSpPr>
          <p:spPr>
            <a:xfrm>
              <a:off x="3808952" y="6926484"/>
              <a:ext cx="59690" cy="40005"/>
            </a:xfrm>
            <a:custGeom>
              <a:avLst/>
              <a:gdLst/>
              <a:ahLst/>
              <a:cxnLst/>
              <a:rect l="l" t="t" r="r" b="b"/>
              <a:pathLst>
                <a:path w="59689" h="40004">
                  <a:moveTo>
                    <a:pt x="15335" y="39624"/>
                  </a:moveTo>
                  <a:lnTo>
                    <a:pt x="0" y="39624"/>
                  </a:lnTo>
                  <a:lnTo>
                    <a:pt x="0" y="0"/>
                  </a:lnTo>
                  <a:lnTo>
                    <a:pt x="52006" y="0"/>
                  </a:lnTo>
                  <a:lnTo>
                    <a:pt x="53530" y="1524"/>
                  </a:lnTo>
                  <a:lnTo>
                    <a:pt x="58102" y="1524"/>
                  </a:lnTo>
                  <a:lnTo>
                    <a:pt x="59626" y="3048"/>
                  </a:lnTo>
                  <a:lnTo>
                    <a:pt x="56578" y="19812"/>
                  </a:lnTo>
                  <a:lnTo>
                    <a:pt x="55054" y="18288"/>
                  </a:lnTo>
                  <a:lnTo>
                    <a:pt x="45910" y="18288"/>
                  </a:lnTo>
                  <a:lnTo>
                    <a:pt x="44386" y="16764"/>
                  </a:lnTo>
                  <a:lnTo>
                    <a:pt x="15335" y="16764"/>
                  </a:lnTo>
                  <a:lnTo>
                    <a:pt x="15335" y="39624"/>
                  </a:lnTo>
                  <a:close/>
                </a:path>
              </a:pathLst>
            </a:custGeom>
            <a:solidFill>
              <a:srgbClr val="000000"/>
            </a:solidFill>
          </p:spPr>
          <p:txBody>
            <a:bodyPr wrap="square" lIns="0" tIns="0" rIns="0" bIns="0" rtlCol="0"/>
            <a:lstStyle/>
            <a:p>
              <a:endParaRPr/>
            </a:p>
          </p:txBody>
        </p:sp>
        <p:pic>
          <p:nvPicPr>
            <p:cNvPr id="92" name="object 91">
              <a:extLst>
                <a:ext uri="{FF2B5EF4-FFF2-40B4-BE49-F238E27FC236}">
                  <a16:creationId xmlns:a16="http://schemas.microsoft.com/office/drawing/2014/main" id="{D4DD733E-D727-4736-5F3C-A15CA9C537FB}"/>
                </a:ext>
              </a:extLst>
            </p:cNvPr>
            <p:cNvPicPr/>
            <p:nvPr/>
          </p:nvPicPr>
          <p:blipFill>
            <a:blip r:embed="rId58" cstate="print"/>
            <a:stretch>
              <a:fillRect/>
            </a:stretch>
          </p:blipFill>
          <p:spPr>
            <a:xfrm>
              <a:off x="3804380" y="6805802"/>
              <a:ext cx="108489" cy="96202"/>
            </a:xfrm>
            <a:prstGeom prst="rect">
              <a:avLst/>
            </a:prstGeom>
          </p:spPr>
        </p:pic>
        <p:pic>
          <p:nvPicPr>
            <p:cNvPr id="93" name="object 92">
              <a:extLst>
                <a:ext uri="{FF2B5EF4-FFF2-40B4-BE49-F238E27FC236}">
                  <a16:creationId xmlns:a16="http://schemas.microsoft.com/office/drawing/2014/main" id="{865A35CA-706F-BCE2-9841-4B648E19D7FB}"/>
                </a:ext>
              </a:extLst>
            </p:cNvPr>
            <p:cNvPicPr/>
            <p:nvPr/>
          </p:nvPicPr>
          <p:blipFill>
            <a:blip r:embed="rId59" cstate="print"/>
            <a:stretch>
              <a:fillRect/>
            </a:stretch>
          </p:blipFill>
          <p:spPr>
            <a:xfrm>
              <a:off x="3804380" y="6686740"/>
              <a:ext cx="108489" cy="96202"/>
            </a:xfrm>
            <a:prstGeom prst="rect">
              <a:avLst/>
            </a:prstGeom>
          </p:spPr>
        </p:pic>
        <p:pic>
          <p:nvPicPr>
            <p:cNvPr id="94" name="object 93">
              <a:extLst>
                <a:ext uri="{FF2B5EF4-FFF2-40B4-BE49-F238E27FC236}">
                  <a16:creationId xmlns:a16="http://schemas.microsoft.com/office/drawing/2014/main" id="{EC36E650-D01A-CFC7-E44E-D015383B2F18}"/>
                </a:ext>
              </a:extLst>
            </p:cNvPr>
            <p:cNvPicPr/>
            <p:nvPr/>
          </p:nvPicPr>
          <p:blipFill>
            <a:blip r:embed="rId44" cstate="print"/>
            <a:stretch>
              <a:fillRect/>
            </a:stretch>
          </p:blipFill>
          <p:spPr>
            <a:xfrm>
              <a:off x="4001547" y="7172229"/>
              <a:ext cx="134492" cy="76295"/>
            </a:xfrm>
            <a:prstGeom prst="rect">
              <a:avLst/>
            </a:prstGeom>
          </p:spPr>
        </p:pic>
        <p:pic>
          <p:nvPicPr>
            <p:cNvPr id="95" name="object 94">
              <a:extLst>
                <a:ext uri="{FF2B5EF4-FFF2-40B4-BE49-F238E27FC236}">
                  <a16:creationId xmlns:a16="http://schemas.microsoft.com/office/drawing/2014/main" id="{BBA5E3A7-9D99-2E89-E5CE-14EF45980632}"/>
                </a:ext>
              </a:extLst>
            </p:cNvPr>
            <p:cNvPicPr/>
            <p:nvPr/>
          </p:nvPicPr>
          <p:blipFill>
            <a:blip r:embed="rId60" cstate="print"/>
            <a:stretch>
              <a:fillRect/>
            </a:stretch>
          </p:blipFill>
          <p:spPr>
            <a:xfrm>
              <a:off x="4024503" y="7054691"/>
              <a:ext cx="108489" cy="96107"/>
            </a:xfrm>
            <a:prstGeom prst="rect">
              <a:avLst/>
            </a:prstGeom>
          </p:spPr>
        </p:pic>
        <p:pic>
          <p:nvPicPr>
            <p:cNvPr id="96" name="object 95">
              <a:extLst>
                <a:ext uri="{FF2B5EF4-FFF2-40B4-BE49-F238E27FC236}">
                  <a16:creationId xmlns:a16="http://schemas.microsoft.com/office/drawing/2014/main" id="{772DE2B5-51BE-2BCE-83E7-8185E1E4217D}"/>
                </a:ext>
              </a:extLst>
            </p:cNvPr>
            <p:cNvPicPr/>
            <p:nvPr/>
          </p:nvPicPr>
          <p:blipFill>
            <a:blip r:embed="rId61" cstate="print"/>
            <a:stretch>
              <a:fillRect/>
            </a:stretch>
          </p:blipFill>
          <p:spPr>
            <a:xfrm>
              <a:off x="4026027" y="6911149"/>
              <a:ext cx="106965" cy="117538"/>
            </a:xfrm>
            <a:prstGeom prst="rect">
              <a:avLst/>
            </a:prstGeom>
          </p:spPr>
        </p:pic>
        <p:pic>
          <p:nvPicPr>
            <p:cNvPr id="97" name="object 96">
              <a:extLst>
                <a:ext uri="{FF2B5EF4-FFF2-40B4-BE49-F238E27FC236}">
                  <a16:creationId xmlns:a16="http://schemas.microsoft.com/office/drawing/2014/main" id="{E75E135A-195A-6B20-F2A1-7C40FCF0BDF5}"/>
                </a:ext>
              </a:extLst>
            </p:cNvPr>
            <p:cNvPicPr/>
            <p:nvPr/>
          </p:nvPicPr>
          <p:blipFill>
            <a:blip r:embed="rId62" cstate="print"/>
            <a:stretch>
              <a:fillRect/>
            </a:stretch>
          </p:blipFill>
          <p:spPr>
            <a:xfrm>
              <a:off x="4026027" y="6799706"/>
              <a:ext cx="106965" cy="91630"/>
            </a:xfrm>
            <a:prstGeom prst="rect">
              <a:avLst/>
            </a:prstGeom>
          </p:spPr>
        </p:pic>
        <p:pic>
          <p:nvPicPr>
            <p:cNvPr id="98" name="object 97">
              <a:extLst>
                <a:ext uri="{FF2B5EF4-FFF2-40B4-BE49-F238E27FC236}">
                  <a16:creationId xmlns:a16="http://schemas.microsoft.com/office/drawing/2014/main" id="{055D9581-5951-04AF-897D-3F844D5C5374}"/>
                </a:ext>
              </a:extLst>
            </p:cNvPr>
            <p:cNvPicPr/>
            <p:nvPr/>
          </p:nvPicPr>
          <p:blipFill>
            <a:blip r:embed="rId63" cstate="print"/>
            <a:stretch>
              <a:fillRect/>
            </a:stretch>
          </p:blipFill>
          <p:spPr>
            <a:xfrm>
              <a:off x="4026027" y="6686740"/>
              <a:ext cx="106965" cy="85534"/>
            </a:xfrm>
            <a:prstGeom prst="rect">
              <a:avLst/>
            </a:prstGeom>
          </p:spPr>
        </p:pic>
        <p:sp>
          <p:nvSpPr>
            <p:cNvPr id="99" name="object 98">
              <a:extLst>
                <a:ext uri="{FF2B5EF4-FFF2-40B4-BE49-F238E27FC236}">
                  <a16:creationId xmlns:a16="http://schemas.microsoft.com/office/drawing/2014/main" id="{0121C25A-C8B8-9B8C-8308-2253775F77FF}"/>
                </a:ext>
              </a:extLst>
            </p:cNvPr>
            <p:cNvSpPr/>
            <p:nvPr/>
          </p:nvSpPr>
          <p:spPr>
            <a:xfrm>
              <a:off x="3649979" y="3188208"/>
              <a:ext cx="408940" cy="2763520"/>
            </a:xfrm>
            <a:custGeom>
              <a:avLst/>
              <a:gdLst/>
              <a:ahLst/>
              <a:cxnLst/>
              <a:rect l="l" t="t" r="r" b="b"/>
              <a:pathLst>
                <a:path w="408939" h="2763520">
                  <a:moveTo>
                    <a:pt x="408431" y="2763011"/>
                  </a:moveTo>
                  <a:lnTo>
                    <a:pt x="0" y="2763011"/>
                  </a:lnTo>
                  <a:lnTo>
                    <a:pt x="0" y="0"/>
                  </a:lnTo>
                  <a:lnTo>
                    <a:pt x="408431" y="0"/>
                  </a:lnTo>
                  <a:lnTo>
                    <a:pt x="408431" y="2763011"/>
                  </a:lnTo>
                  <a:close/>
                </a:path>
              </a:pathLst>
            </a:custGeom>
            <a:solidFill>
              <a:srgbClr val="EFEFEF"/>
            </a:solidFill>
          </p:spPr>
          <p:txBody>
            <a:bodyPr wrap="square" lIns="0" tIns="0" rIns="0" bIns="0" rtlCol="0"/>
            <a:lstStyle/>
            <a:p>
              <a:endParaRPr/>
            </a:p>
          </p:txBody>
        </p:sp>
        <p:sp>
          <p:nvSpPr>
            <p:cNvPr id="100" name="object 99">
              <a:extLst>
                <a:ext uri="{FF2B5EF4-FFF2-40B4-BE49-F238E27FC236}">
                  <a16:creationId xmlns:a16="http://schemas.microsoft.com/office/drawing/2014/main" id="{81A09C41-060F-E065-4B38-7B01537BAF92}"/>
                </a:ext>
              </a:extLst>
            </p:cNvPr>
            <p:cNvSpPr/>
            <p:nvPr/>
          </p:nvSpPr>
          <p:spPr>
            <a:xfrm>
              <a:off x="3649979" y="3188017"/>
              <a:ext cx="408305" cy="2761615"/>
            </a:xfrm>
            <a:custGeom>
              <a:avLst/>
              <a:gdLst/>
              <a:ahLst/>
              <a:cxnLst/>
              <a:rect l="l" t="t" r="r" b="b"/>
              <a:pathLst>
                <a:path w="408304" h="2761615">
                  <a:moveTo>
                    <a:pt x="0" y="2761487"/>
                  </a:moveTo>
                  <a:lnTo>
                    <a:pt x="0" y="0"/>
                  </a:lnTo>
                  <a:lnTo>
                    <a:pt x="408146" y="0"/>
                  </a:lnTo>
                  <a:lnTo>
                    <a:pt x="408146" y="2761487"/>
                  </a:lnTo>
                  <a:lnTo>
                    <a:pt x="0" y="2761487"/>
                  </a:lnTo>
                  <a:close/>
                </a:path>
              </a:pathLst>
            </a:custGeom>
            <a:ln w="10696">
              <a:solidFill>
                <a:srgbClr val="000000"/>
              </a:solidFill>
            </a:ln>
          </p:spPr>
          <p:txBody>
            <a:bodyPr wrap="square" lIns="0" tIns="0" rIns="0" bIns="0" rtlCol="0"/>
            <a:lstStyle/>
            <a:p>
              <a:endParaRPr/>
            </a:p>
          </p:txBody>
        </p:sp>
        <p:sp>
          <p:nvSpPr>
            <p:cNvPr id="101" name="object 100">
              <a:extLst>
                <a:ext uri="{FF2B5EF4-FFF2-40B4-BE49-F238E27FC236}">
                  <a16:creationId xmlns:a16="http://schemas.microsoft.com/office/drawing/2014/main" id="{6433B875-07D5-41F9-3F12-E668265C4382}"/>
                </a:ext>
              </a:extLst>
            </p:cNvPr>
            <p:cNvSpPr/>
            <p:nvPr/>
          </p:nvSpPr>
          <p:spPr>
            <a:xfrm>
              <a:off x="3808952" y="5711380"/>
              <a:ext cx="59690" cy="40005"/>
            </a:xfrm>
            <a:custGeom>
              <a:avLst/>
              <a:gdLst/>
              <a:ahLst/>
              <a:cxnLst/>
              <a:rect l="l" t="t" r="r" b="b"/>
              <a:pathLst>
                <a:path w="59689" h="40004">
                  <a:moveTo>
                    <a:pt x="15335" y="39624"/>
                  </a:moveTo>
                  <a:lnTo>
                    <a:pt x="0" y="39624"/>
                  </a:lnTo>
                  <a:lnTo>
                    <a:pt x="0" y="0"/>
                  </a:lnTo>
                  <a:lnTo>
                    <a:pt x="50482" y="0"/>
                  </a:lnTo>
                  <a:lnTo>
                    <a:pt x="52006" y="1524"/>
                  </a:lnTo>
                  <a:lnTo>
                    <a:pt x="58102" y="1524"/>
                  </a:lnTo>
                  <a:lnTo>
                    <a:pt x="59626" y="3048"/>
                  </a:lnTo>
                  <a:lnTo>
                    <a:pt x="56578" y="19812"/>
                  </a:lnTo>
                  <a:lnTo>
                    <a:pt x="55054" y="18288"/>
                  </a:lnTo>
                  <a:lnTo>
                    <a:pt x="45910" y="18288"/>
                  </a:lnTo>
                  <a:lnTo>
                    <a:pt x="44386" y="16764"/>
                  </a:lnTo>
                  <a:lnTo>
                    <a:pt x="15335" y="16764"/>
                  </a:lnTo>
                  <a:lnTo>
                    <a:pt x="15335" y="39624"/>
                  </a:lnTo>
                  <a:close/>
                </a:path>
              </a:pathLst>
            </a:custGeom>
            <a:solidFill>
              <a:srgbClr val="000000"/>
            </a:solidFill>
          </p:spPr>
          <p:txBody>
            <a:bodyPr wrap="square" lIns="0" tIns="0" rIns="0" bIns="0" rtlCol="0"/>
            <a:lstStyle/>
            <a:p>
              <a:endParaRPr/>
            </a:p>
          </p:txBody>
        </p:sp>
        <p:pic>
          <p:nvPicPr>
            <p:cNvPr id="102" name="object 101">
              <a:extLst>
                <a:ext uri="{FF2B5EF4-FFF2-40B4-BE49-F238E27FC236}">
                  <a16:creationId xmlns:a16="http://schemas.microsoft.com/office/drawing/2014/main" id="{46D06EEF-02E0-8D09-923D-2EA9F8408F3D}"/>
                </a:ext>
              </a:extLst>
            </p:cNvPr>
            <p:cNvPicPr/>
            <p:nvPr/>
          </p:nvPicPr>
          <p:blipFill>
            <a:blip r:embed="rId64" cstate="print"/>
            <a:stretch>
              <a:fillRect/>
            </a:stretch>
          </p:blipFill>
          <p:spPr>
            <a:xfrm>
              <a:off x="3805904" y="5622798"/>
              <a:ext cx="106965" cy="64103"/>
            </a:xfrm>
            <a:prstGeom prst="rect">
              <a:avLst/>
            </a:prstGeom>
          </p:spPr>
        </p:pic>
        <p:pic>
          <p:nvPicPr>
            <p:cNvPr id="103" name="object 102">
              <a:extLst>
                <a:ext uri="{FF2B5EF4-FFF2-40B4-BE49-F238E27FC236}">
                  <a16:creationId xmlns:a16="http://schemas.microsoft.com/office/drawing/2014/main" id="{32FF0862-6AEA-412D-D875-6317271705FD}"/>
                </a:ext>
              </a:extLst>
            </p:cNvPr>
            <p:cNvPicPr/>
            <p:nvPr/>
          </p:nvPicPr>
          <p:blipFill>
            <a:blip r:embed="rId65" cstate="print"/>
            <a:stretch>
              <a:fillRect/>
            </a:stretch>
          </p:blipFill>
          <p:spPr>
            <a:xfrm>
              <a:off x="3805904" y="5509831"/>
              <a:ext cx="110013" cy="93154"/>
            </a:xfrm>
            <a:prstGeom prst="rect">
              <a:avLst/>
            </a:prstGeom>
          </p:spPr>
        </p:pic>
        <p:pic>
          <p:nvPicPr>
            <p:cNvPr id="104" name="object 103">
              <a:extLst>
                <a:ext uri="{FF2B5EF4-FFF2-40B4-BE49-F238E27FC236}">
                  <a16:creationId xmlns:a16="http://schemas.microsoft.com/office/drawing/2014/main" id="{36A1F07E-B72D-6730-5723-14774C3B9A62}"/>
                </a:ext>
              </a:extLst>
            </p:cNvPr>
            <p:cNvPicPr/>
            <p:nvPr/>
          </p:nvPicPr>
          <p:blipFill>
            <a:blip r:embed="rId66" cstate="print"/>
            <a:stretch>
              <a:fillRect/>
            </a:stretch>
          </p:blipFill>
          <p:spPr>
            <a:xfrm>
              <a:off x="3804380" y="5406008"/>
              <a:ext cx="108489" cy="84010"/>
            </a:xfrm>
            <a:prstGeom prst="rect">
              <a:avLst/>
            </a:prstGeom>
          </p:spPr>
        </p:pic>
        <p:pic>
          <p:nvPicPr>
            <p:cNvPr id="105" name="object 104">
              <a:extLst>
                <a:ext uri="{FF2B5EF4-FFF2-40B4-BE49-F238E27FC236}">
                  <a16:creationId xmlns:a16="http://schemas.microsoft.com/office/drawing/2014/main" id="{37F02AE2-866C-9A56-B7C4-6D72CC7F14BE}"/>
                </a:ext>
              </a:extLst>
            </p:cNvPr>
            <p:cNvPicPr/>
            <p:nvPr/>
          </p:nvPicPr>
          <p:blipFill>
            <a:blip r:embed="rId67" cstate="print"/>
            <a:stretch>
              <a:fillRect/>
            </a:stretch>
          </p:blipFill>
          <p:spPr>
            <a:xfrm>
              <a:off x="3805904" y="5228939"/>
              <a:ext cx="106965" cy="99250"/>
            </a:xfrm>
            <a:prstGeom prst="rect">
              <a:avLst/>
            </a:prstGeom>
          </p:spPr>
        </p:pic>
        <p:pic>
          <p:nvPicPr>
            <p:cNvPr id="106" name="object 105">
              <a:extLst>
                <a:ext uri="{FF2B5EF4-FFF2-40B4-BE49-F238E27FC236}">
                  <a16:creationId xmlns:a16="http://schemas.microsoft.com/office/drawing/2014/main" id="{FD1AE13C-B546-39B6-0A89-717A2454392F}"/>
                </a:ext>
              </a:extLst>
            </p:cNvPr>
            <p:cNvPicPr/>
            <p:nvPr/>
          </p:nvPicPr>
          <p:blipFill>
            <a:blip r:embed="rId68" cstate="print"/>
            <a:stretch>
              <a:fillRect/>
            </a:stretch>
          </p:blipFill>
          <p:spPr>
            <a:xfrm>
              <a:off x="3781425" y="5012150"/>
              <a:ext cx="134493" cy="193928"/>
            </a:xfrm>
            <a:prstGeom prst="rect">
              <a:avLst/>
            </a:prstGeom>
          </p:spPr>
        </p:pic>
        <p:pic>
          <p:nvPicPr>
            <p:cNvPr id="107" name="object 106">
              <a:extLst>
                <a:ext uri="{FF2B5EF4-FFF2-40B4-BE49-F238E27FC236}">
                  <a16:creationId xmlns:a16="http://schemas.microsoft.com/office/drawing/2014/main" id="{446AAF37-652D-9387-2BE7-109188F9C9EA}"/>
                </a:ext>
              </a:extLst>
            </p:cNvPr>
            <p:cNvPicPr/>
            <p:nvPr/>
          </p:nvPicPr>
          <p:blipFill>
            <a:blip r:embed="rId69" cstate="print"/>
            <a:stretch>
              <a:fillRect/>
            </a:stretch>
          </p:blipFill>
          <p:spPr>
            <a:xfrm>
              <a:off x="3805904" y="4856512"/>
              <a:ext cx="106965" cy="76295"/>
            </a:xfrm>
            <a:prstGeom prst="rect">
              <a:avLst/>
            </a:prstGeom>
          </p:spPr>
        </p:pic>
        <p:sp>
          <p:nvSpPr>
            <p:cNvPr id="108" name="object 107">
              <a:extLst>
                <a:ext uri="{FF2B5EF4-FFF2-40B4-BE49-F238E27FC236}">
                  <a16:creationId xmlns:a16="http://schemas.microsoft.com/office/drawing/2014/main" id="{62AC4726-AC3A-DB1E-DB60-0F9F8161231C}"/>
                </a:ext>
              </a:extLst>
            </p:cNvPr>
            <p:cNvSpPr/>
            <p:nvPr/>
          </p:nvSpPr>
          <p:spPr>
            <a:xfrm>
              <a:off x="3808946" y="4795520"/>
              <a:ext cx="104139" cy="35560"/>
            </a:xfrm>
            <a:custGeom>
              <a:avLst/>
              <a:gdLst/>
              <a:ahLst/>
              <a:cxnLst/>
              <a:rect l="l" t="t" r="r" b="b"/>
              <a:pathLst>
                <a:path w="104139" h="35560">
                  <a:moveTo>
                    <a:pt x="103911" y="0"/>
                  </a:moveTo>
                  <a:lnTo>
                    <a:pt x="0" y="0"/>
                  </a:lnTo>
                  <a:lnTo>
                    <a:pt x="0" y="17780"/>
                  </a:lnTo>
                  <a:lnTo>
                    <a:pt x="0" y="35560"/>
                  </a:lnTo>
                  <a:lnTo>
                    <a:pt x="15341" y="35560"/>
                  </a:lnTo>
                  <a:lnTo>
                    <a:pt x="15341" y="17780"/>
                  </a:lnTo>
                  <a:lnTo>
                    <a:pt x="103911" y="17780"/>
                  </a:lnTo>
                  <a:lnTo>
                    <a:pt x="103911" y="0"/>
                  </a:lnTo>
                  <a:close/>
                </a:path>
              </a:pathLst>
            </a:custGeom>
            <a:solidFill>
              <a:srgbClr val="000000"/>
            </a:solidFill>
          </p:spPr>
          <p:txBody>
            <a:bodyPr wrap="square" lIns="0" tIns="0" rIns="0" bIns="0" rtlCol="0"/>
            <a:lstStyle/>
            <a:p>
              <a:endParaRPr/>
            </a:p>
          </p:txBody>
        </p:sp>
        <p:pic>
          <p:nvPicPr>
            <p:cNvPr id="109" name="object 108">
              <a:extLst>
                <a:ext uri="{FF2B5EF4-FFF2-40B4-BE49-F238E27FC236}">
                  <a16:creationId xmlns:a16="http://schemas.microsoft.com/office/drawing/2014/main" id="{01E8B5B8-00C7-94A2-F07E-6E6948D40948}"/>
                </a:ext>
              </a:extLst>
            </p:cNvPr>
            <p:cNvPicPr/>
            <p:nvPr/>
          </p:nvPicPr>
          <p:blipFill>
            <a:blip r:embed="rId70" cstate="print"/>
            <a:stretch>
              <a:fillRect/>
            </a:stretch>
          </p:blipFill>
          <p:spPr>
            <a:xfrm>
              <a:off x="3805904" y="4616862"/>
              <a:ext cx="106965" cy="152590"/>
            </a:xfrm>
            <a:prstGeom prst="rect">
              <a:avLst/>
            </a:prstGeom>
          </p:spPr>
        </p:pic>
        <p:pic>
          <p:nvPicPr>
            <p:cNvPr id="110" name="object 109">
              <a:extLst>
                <a:ext uri="{FF2B5EF4-FFF2-40B4-BE49-F238E27FC236}">
                  <a16:creationId xmlns:a16="http://schemas.microsoft.com/office/drawing/2014/main" id="{9618DF2A-BBCE-6F18-BE62-9433456B5A99}"/>
                </a:ext>
              </a:extLst>
            </p:cNvPr>
            <p:cNvPicPr/>
            <p:nvPr/>
          </p:nvPicPr>
          <p:blipFill>
            <a:blip r:embed="rId71" cstate="print"/>
            <a:stretch>
              <a:fillRect/>
            </a:stretch>
          </p:blipFill>
          <p:spPr>
            <a:xfrm>
              <a:off x="3805904" y="4500848"/>
              <a:ext cx="106965" cy="91535"/>
            </a:xfrm>
            <a:prstGeom prst="rect">
              <a:avLst/>
            </a:prstGeom>
          </p:spPr>
        </p:pic>
        <p:pic>
          <p:nvPicPr>
            <p:cNvPr id="111" name="object 110">
              <a:extLst>
                <a:ext uri="{FF2B5EF4-FFF2-40B4-BE49-F238E27FC236}">
                  <a16:creationId xmlns:a16="http://schemas.microsoft.com/office/drawing/2014/main" id="{0C6151CD-B56B-82E4-7B9D-BEC6A97B2726}"/>
                </a:ext>
              </a:extLst>
            </p:cNvPr>
            <p:cNvPicPr/>
            <p:nvPr/>
          </p:nvPicPr>
          <p:blipFill>
            <a:blip r:embed="rId72" cstate="print"/>
            <a:stretch>
              <a:fillRect/>
            </a:stretch>
          </p:blipFill>
          <p:spPr>
            <a:xfrm>
              <a:off x="3805904" y="4212336"/>
              <a:ext cx="114681" cy="210597"/>
            </a:xfrm>
            <a:prstGeom prst="rect">
              <a:avLst/>
            </a:prstGeom>
          </p:spPr>
        </p:pic>
        <p:pic>
          <p:nvPicPr>
            <p:cNvPr id="112" name="object 111">
              <a:extLst>
                <a:ext uri="{FF2B5EF4-FFF2-40B4-BE49-F238E27FC236}">
                  <a16:creationId xmlns:a16="http://schemas.microsoft.com/office/drawing/2014/main" id="{03FDDEA1-8B20-0A56-BF4A-E74AC03B1BC0}"/>
                </a:ext>
              </a:extLst>
            </p:cNvPr>
            <p:cNvPicPr/>
            <p:nvPr/>
          </p:nvPicPr>
          <p:blipFill>
            <a:blip r:embed="rId73" cstate="print"/>
            <a:stretch>
              <a:fillRect/>
            </a:stretch>
          </p:blipFill>
          <p:spPr>
            <a:xfrm>
              <a:off x="3781425" y="4058126"/>
              <a:ext cx="134493" cy="77819"/>
            </a:xfrm>
            <a:prstGeom prst="rect">
              <a:avLst/>
            </a:prstGeom>
          </p:spPr>
        </p:pic>
        <p:pic>
          <p:nvPicPr>
            <p:cNvPr id="113" name="object 112">
              <a:extLst>
                <a:ext uri="{FF2B5EF4-FFF2-40B4-BE49-F238E27FC236}">
                  <a16:creationId xmlns:a16="http://schemas.microsoft.com/office/drawing/2014/main" id="{807B5BC1-F3D2-5247-B226-896885158047}"/>
                </a:ext>
              </a:extLst>
            </p:cNvPr>
            <p:cNvPicPr/>
            <p:nvPr/>
          </p:nvPicPr>
          <p:blipFill>
            <a:blip r:embed="rId74" cstate="print"/>
            <a:stretch>
              <a:fillRect/>
            </a:stretch>
          </p:blipFill>
          <p:spPr>
            <a:xfrm>
              <a:off x="3804380" y="3942111"/>
              <a:ext cx="108489" cy="96202"/>
            </a:xfrm>
            <a:prstGeom prst="rect">
              <a:avLst/>
            </a:prstGeom>
          </p:spPr>
        </p:pic>
        <p:pic>
          <p:nvPicPr>
            <p:cNvPr id="114" name="object 113">
              <a:extLst>
                <a:ext uri="{FF2B5EF4-FFF2-40B4-BE49-F238E27FC236}">
                  <a16:creationId xmlns:a16="http://schemas.microsoft.com/office/drawing/2014/main" id="{FC6B4185-F140-DFF3-FE4A-E25E2F702049}"/>
                </a:ext>
              </a:extLst>
            </p:cNvPr>
            <p:cNvPicPr/>
            <p:nvPr/>
          </p:nvPicPr>
          <p:blipFill>
            <a:blip r:embed="rId75" cstate="print"/>
            <a:stretch>
              <a:fillRect/>
            </a:stretch>
          </p:blipFill>
          <p:spPr>
            <a:xfrm>
              <a:off x="3805904" y="3798665"/>
              <a:ext cx="106965" cy="117538"/>
            </a:xfrm>
            <a:prstGeom prst="rect">
              <a:avLst/>
            </a:prstGeom>
          </p:spPr>
        </p:pic>
        <p:pic>
          <p:nvPicPr>
            <p:cNvPr id="115" name="object 114">
              <a:extLst>
                <a:ext uri="{FF2B5EF4-FFF2-40B4-BE49-F238E27FC236}">
                  <a16:creationId xmlns:a16="http://schemas.microsoft.com/office/drawing/2014/main" id="{51755BD0-6EF8-AC28-D254-582AEADE7C0A}"/>
                </a:ext>
              </a:extLst>
            </p:cNvPr>
            <p:cNvPicPr/>
            <p:nvPr/>
          </p:nvPicPr>
          <p:blipFill>
            <a:blip r:embed="rId76" cstate="print"/>
            <a:stretch>
              <a:fillRect/>
            </a:stretch>
          </p:blipFill>
          <p:spPr>
            <a:xfrm>
              <a:off x="3805904" y="3685698"/>
              <a:ext cx="106965" cy="91535"/>
            </a:xfrm>
            <a:prstGeom prst="rect">
              <a:avLst/>
            </a:prstGeom>
          </p:spPr>
        </p:pic>
        <p:sp>
          <p:nvSpPr>
            <p:cNvPr id="116" name="object 115">
              <a:extLst>
                <a:ext uri="{FF2B5EF4-FFF2-40B4-BE49-F238E27FC236}">
                  <a16:creationId xmlns:a16="http://schemas.microsoft.com/office/drawing/2014/main" id="{B737CDC3-C5DB-0646-AC04-319E8ED15FB9}"/>
                </a:ext>
              </a:extLst>
            </p:cNvPr>
            <p:cNvSpPr/>
            <p:nvPr/>
          </p:nvSpPr>
          <p:spPr>
            <a:xfrm>
              <a:off x="3808946" y="3507740"/>
              <a:ext cx="134620" cy="96520"/>
            </a:xfrm>
            <a:custGeom>
              <a:avLst/>
              <a:gdLst/>
              <a:ahLst/>
              <a:cxnLst/>
              <a:rect l="l" t="t" r="r" b="b"/>
              <a:pathLst>
                <a:path w="134620" h="96520">
                  <a:moveTo>
                    <a:pt x="103911" y="0"/>
                  </a:moveTo>
                  <a:lnTo>
                    <a:pt x="0" y="0"/>
                  </a:lnTo>
                  <a:lnTo>
                    <a:pt x="0" y="16510"/>
                  </a:lnTo>
                  <a:lnTo>
                    <a:pt x="0" y="33020"/>
                  </a:lnTo>
                  <a:lnTo>
                    <a:pt x="15341" y="33020"/>
                  </a:lnTo>
                  <a:lnTo>
                    <a:pt x="15341" y="16510"/>
                  </a:lnTo>
                  <a:lnTo>
                    <a:pt x="103911" y="16510"/>
                  </a:lnTo>
                  <a:lnTo>
                    <a:pt x="103911" y="0"/>
                  </a:lnTo>
                  <a:close/>
                </a:path>
                <a:path w="134620" h="96520">
                  <a:moveTo>
                    <a:pt x="134493" y="58420"/>
                  </a:moveTo>
                  <a:lnTo>
                    <a:pt x="0" y="58420"/>
                  </a:lnTo>
                  <a:lnTo>
                    <a:pt x="0" y="77470"/>
                  </a:lnTo>
                  <a:lnTo>
                    <a:pt x="0" y="96520"/>
                  </a:lnTo>
                  <a:lnTo>
                    <a:pt x="15341" y="96520"/>
                  </a:lnTo>
                  <a:lnTo>
                    <a:pt x="15341" y="77470"/>
                  </a:lnTo>
                  <a:lnTo>
                    <a:pt x="134493" y="77470"/>
                  </a:lnTo>
                  <a:lnTo>
                    <a:pt x="134493" y="58420"/>
                  </a:lnTo>
                  <a:close/>
                </a:path>
              </a:pathLst>
            </a:custGeom>
            <a:solidFill>
              <a:srgbClr val="000000"/>
            </a:solidFill>
          </p:spPr>
          <p:txBody>
            <a:bodyPr wrap="square" lIns="0" tIns="0" rIns="0" bIns="0" rtlCol="0"/>
            <a:lstStyle/>
            <a:p>
              <a:endParaRPr/>
            </a:p>
          </p:txBody>
        </p:sp>
        <p:pic>
          <p:nvPicPr>
            <p:cNvPr id="117" name="object 116">
              <a:extLst>
                <a:ext uri="{FF2B5EF4-FFF2-40B4-BE49-F238E27FC236}">
                  <a16:creationId xmlns:a16="http://schemas.microsoft.com/office/drawing/2014/main" id="{5AC70E9B-F089-3B9D-A3CC-096FAFB5B948}"/>
                </a:ext>
              </a:extLst>
            </p:cNvPr>
            <p:cNvPicPr/>
            <p:nvPr/>
          </p:nvPicPr>
          <p:blipFill>
            <a:blip r:embed="rId77" cstate="print"/>
            <a:stretch>
              <a:fillRect/>
            </a:stretch>
          </p:blipFill>
          <p:spPr>
            <a:xfrm>
              <a:off x="3805904" y="3401758"/>
              <a:ext cx="106965" cy="76295"/>
            </a:xfrm>
            <a:prstGeom prst="rect">
              <a:avLst/>
            </a:prstGeom>
          </p:spPr>
        </p:pic>
        <p:pic>
          <p:nvPicPr>
            <p:cNvPr id="118" name="object 117">
              <a:extLst>
                <a:ext uri="{FF2B5EF4-FFF2-40B4-BE49-F238E27FC236}">
                  <a16:creationId xmlns:a16="http://schemas.microsoft.com/office/drawing/2014/main" id="{E8CE20FB-28FA-6CC6-7E24-0678CC9FFB2D}"/>
                </a:ext>
              </a:extLst>
            </p:cNvPr>
            <p:cNvPicPr/>
            <p:nvPr/>
          </p:nvPicPr>
          <p:blipFill>
            <a:blip r:embed="rId78" cstate="print"/>
            <a:stretch>
              <a:fillRect/>
            </a:stretch>
          </p:blipFill>
          <p:spPr>
            <a:xfrm>
              <a:off x="3805904" y="3285744"/>
              <a:ext cx="110013" cy="91535"/>
            </a:xfrm>
            <a:prstGeom prst="rect">
              <a:avLst/>
            </a:prstGeom>
          </p:spPr>
        </p:pic>
        <p:sp>
          <p:nvSpPr>
            <p:cNvPr id="119" name="object 118">
              <a:extLst>
                <a:ext uri="{FF2B5EF4-FFF2-40B4-BE49-F238E27FC236}">
                  <a16:creationId xmlns:a16="http://schemas.microsoft.com/office/drawing/2014/main" id="{3BFA2A9F-00AA-8CC2-F651-8F93C14008B7}"/>
                </a:ext>
              </a:extLst>
            </p:cNvPr>
            <p:cNvSpPr/>
            <p:nvPr/>
          </p:nvSpPr>
          <p:spPr>
            <a:xfrm>
              <a:off x="4291583" y="2660903"/>
              <a:ext cx="408940" cy="3816350"/>
            </a:xfrm>
            <a:custGeom>
              <a:avLst/>
              <a:gdLst/>
              <a:ahLst/>
              <a:cxnLst/>
              <a:rect l="l" t="t" r="r" b="b"/>
              <a:pathLst>
                <a:path w="408939" h="3816350">
                  <a:moveTo>
                    <a:pt x="408432" y="3816096"/>
                  </a:moveTo>
                  <a:lnTo>
                    <a:pt x="0" y="3816096"/>
                  </a:lnTo>
                  <a:lnTo>
                    <a:pt x="0" y="0"/>
                  </a:lnTo>
                  <a:lnTo>
                    <a:pt x="408432" y="0"/>
                  </a:lnTo>
                  <a:lnTo>
                    <a:pt x="408432" y="3816096"/>
                  </a:lnTo>
                  <a:close/>
                </a:path>
              </a:pathLst>
            </a:custGeom>
            <a:solidFill>
              <a:srgbClr val="EFEFEF"/>
            </a:solidFill>
          </p:spPr>
          <p:txBody>
            <a:bodyPr wrap="square" lIns="0" tIns="0" rIns="0" bIns="0" rtlCol="0"/>
            <a:lstStyle/>
            <a:p>
              <a:endParaRPr/>
            </a:p>
          </p:txBody>
        </p:sp>
        <p:sp>
          <p:nvSpPr>
            <p:cNvPr id="120" name="object 119">
              <a:extLst>
                <a:ext uri="{FF2B5EF4-FFF2-40B4-BE49-F238E27FC236}">
                  <a16:creationId xmlns:a16="http://schemas.microsoft.com/office/drawing/2014/main" id="{523424E8-8B9D-808B-4702-4D48DDBAAB8F}"/>
                </a:ext>
              </a:extLst>
            </p:cNvPr>
            <p:cNvSpPr/>
            <p:nvPr/>
          </p:nvSpPr>
          <p:spPr>
            <a:xfrm>
              <a:off x="4293489" y="2661380"/>
              <a:ext cx="407034" cy="3815079"/>
            </a:xfrm>
            <a:custGeom>
              <a:avLst/>
              <a:gdLst/>
              <a:ahLst/>
              <a:cxnLst/>
              <a:rect l="l" t="t" r="r" b="b"/>
              <a:pathLst>
                <a:path w="407035" h="3815079">
                  <a:moveTo>
                    <a:pt x="0" y="3814762"/>
                  </a:moveTo>
                  <a:lnTo>
                    <a:pt x="0" y="0"/>
                  </a:lnTo>
                  <a:lnTo>
                    <a:pt x="406622" y="0"/>
                  </a:lnTo>
                  <a:lnTo>
                    <a:pt x="406622" y="3814762"/>
                  </a:lnTo>
                  <a:lnTo>
                    <a:pt x="0" y="3814762"/>
                  </a:lnTo>
                  <a:close/>
                </a:path>
              </a:pathLst>
            </a:custGeom>
            <a:ln w="10696">
              <a:solidFill>
                <a:srgbClr val="000000"/>
              </a:solidFill>
            </a:ln>
          </p:spPr>
          <p:txBody>
            <a:bodyPr wrap="square" lIns="0" tIns="0" rIns="0" bIns="0" rtlCol="0"/>
            <a:lstStyle/>
            <a:p>
              <a:endParaRPr/>
            </a:p>
          </p:txBody>
        </p:sp>
        <p:pic>
          <p:nvPicPr>
            <p:cNvPr id="121" name="object 120">
              <a:extLst>
                <a:ext uri="{FF2B5EF4-FFF2-40B4-BE49-F238E27FC236}">
                  <a16:creationId xmlns:a16="http://schemas.microsoft.com/office/drawing/2014/main" id="{A3299C24-4E11-4B72-E397-2BDA116FD4A2}"/>
                </a:ext>
              </a:extLst>
            </p:cNvPr>
            <p:cNvPicPr/>
            <p:nvPr/>
          </p:nvPicPr>
          <p:blipFill>
            <a:blip r:embed="rId79" cstate="print"/>
            <a:stretch>
              <a:fillRect/>
            </a:stretch>
          </p:blipFill>
          <p:spPr>
            <a:xfrm>
              <a:off x="4423409" y="6178486"/>
              <a:ext cx="136017" cy="77819"/>
            </a:xfrm>
            <a:prstGeom prst="rect">
              <a:avLst/>
            </a:prstGeom>
          </p:spPr>
        </p:pic>
        <p:pic>
          <p:nvPicPr>
            <p:cNvPr id="122" name="object 121">
              <a:extLst>
                <a:ext uri="{FF2B5EF4-FFF2-40B4-BE49-F238E27FC236}">
                  <a16:creationId xmlns:a16="http://schemas.microsoft.com/office/drawing/2014/main" id="{914FB193-1919-3E4D-B00D-28C2B0D20C42}"/>
                </a:ext>
              </a:extLst>
            </p:cNvPr>
            <p:cNvPicPr/>
            <p:nvPr/>
          </p:nvPicPr>
          <p:blipFill>
            <a:blip r:embed="rId80" cstate="print"/>
            <a:stretch>
              <a:fillRect/>
            </a:stretch>
          </p:blipFill>
          <p:spPr>
            <a:xfrm>
              <a:off x="4447888" y="6062472"/>
              <a:ext cx="108489" cy="96107"/>
            </a:xfrm>
            <a:prstGeom prst="rect">
              <a:avLst/>
            </a:prstGeom>
          </p:spPr>
        </p:pic>
        <p:pic>
          <p:nvPicPr>
            <p:cNvPr id="123" name="object 122">
              <a:extLst>
                <a:ext uri="{FF2B5EF4-FFF2-40B4-BE49-F238E27FC236}">
                  <a16:creationId xmlns:a16="http://schemas.microsoft.com/office/drawing/2014/main" id="{8D90E7EE-2D28-6DE2-046D-F7724036AA91}"/>
                </a:ext>
              </a:extLst>
            </p:cNvPr>
            <p:cNvPicPr/>
            <p:nvPr/>
          </p:nvPicPr>
          <p:blipFill>
            <a:blip r:embed="rId81" cstate="print"/>
            <a:stretch>
              <a:fillRect/>
            </a:stretch>
          </p:blipFill>
          <p:spPr>
            <a:xfrm>
              <a:off x="4449413" y="5918929"/>
              <a:ext cx="106965" cy="117538"/>
            </a:xfrm>
            <a:prstGeom prst="rect">
              <a:avLst/>
            </a:prstGeom>
          </p:spPr>
        </p:pic>
        <p:pic>
          <p:nvPicPr>
            <p:cNvPr id="124" name="object 123">
              <a:extLst>
                <a:ext uri="{FF2B5EF4-FFF2-40B4-BE49-F238E27FC236}">
                  <a16:creationId xmlns:a16="http://schemas.microsoft.com/office/drawing/2014/main" id="{E613BD9A-9A3C-CD91-CC20-324DAA27949F}"/>
                </a:ext>
              </a:extLst>
            </p:cNvPr>
            <p:cNvPicPr/>
            <p:nvPr/>
          </p:nvPicPr>
          <p:blipFill>
            <a:blip r:embed="rId82" cstate="print"/>
            <a:stretch>
              <a:fillRect/>
            </a:stretch>
          </p:blipFill>
          <p:spPr>
            <a:xfrm>
              <a:off x="4447889" y="5805963"/>
              <a:ext cx="106965" cy="91630"/>
            </a:xfrm>
            <a:prstGeom prst="rect">
              <a:avLst/>
            </a:prstGeom>
          </p:spPr>
        </p:pic>
        <p:pic>
          <p:nvPicPr>
            <p:cNvPr id="125" name="object 124">
              <a:extLst>
                <a:ext uri="{FF2B5EF4-FFF2-40B4-BE49-F238E27FC236}">
                  <a16:creationId xmlns:a16="http://schemas.microsoft.com/office/drawing/2014/main" id="{8AA52D73-7C62-585C-8D8F-5B04272E55F8}"/>
                </a:ext>
              </a:extLst>
            </p:cNvPr>
            <p:cNvPicPr/>
            <p:nvPr/>
          </p:nvPicPr>
          <p:blipFill>
            <a:blip r:embed="rId83" cstate="print"/>
            <a:stretch>
              <a:fillRect/>
            </a:stretch>
          </p:blipFill>
          <p:spPr>
            <a:xfrm>
              <a:off x="4447889" y="5630417"/>
              <a:ext cx="106965" cy="99250"/>
            </a:xfrm>
            <a:prstGeom prst="rect">
              <a:avLst/>
            </a:prstGeom>
          </p:spPr>
        </p:pic>
        <p:pic>
          <p:nvPicPr>
            <p:cNvPr id="126" name="object 125">
              <a:extLst>
                <a:ext uri="{FF2B5EF4-FFF2-40B4-BE49-F238E27FC236}">
                  <a16:creationId xmlns:a16="http://schemas.microsoft.com/office/drawing/2014/main" id="{8AEE166F-D81B-D404-2A95-545B24D2CFD5}"/>
                </a:ext>
              </a:extLst>
            </p:cNvPr>
            <p:cNvPicPr/>
            <p:nvPr/>
          </p:nvPicPr>
          <p:blipFill>
            <a:blip r:embed="rId84" cstate="print"/>
            <a:stretch>
              <a:fillRect/>
            </a:stretch>
          </p:blipFill>
          <p:spPr>
            <a:xfrm>
              <a:off x="4447889" y="5531167"/>
              <a:ext cx="106965" cy="76390"/>
            </a:xfrm>
            <a:prstGeom prst="rect">
              <a:avLst/>
            </a:prstGeom>
          </p:spPr>
        </p:pic>
        <p:sp>
          <p:nvSpPr>
            <p:cNvPr id="127" name="object 126">
              <a:extLst>
                <a:ext uri="{FF2B5EF4-FFF2-40B4-BE49-F238E27FC236}">
                  <a16:creationId xmlns:a16="http://schemas.microsoft.com/office/drawing/2014/main" id="{EA747EA7-F57A-6C3A-1A84-7E2CD7DFD310}"/>
                </a:ext>
              </a:extLst>
            </p:cNvPr>
            <p:cNvSpPr/>
            <p:nvPr/>
          </p:nvSpPr>
          <p:spPr>
            <a:xfrm>
              <a:off x="4450937" y="5467064"/>
              <a:ext cx="61594" cy="41275"/>
            </a:xfrm>
            <a:custGeom>
              <a:avLst/>
              <a:gdLst/>
              <a:ahLst/>
              <a:cxnLst/>
              <a:rect l="l" t="t" r="r" b="b"/>
              <a:pathLst>
                <a:path w="61595" h="41275">
                  <a:moveTo>
                    <a:pt x="15240" y="41243"/>
                  </a:moveTo>
                  <a:lnTo>
                    <a:pt x="0" y="41243"/>
                  </a:lnTo>
                  <a:lnTo>
                    <a:pt x="0" y="0"/>
                  </a:lnTo>
                  <a:lnTo>
                    <a:pt x="41243" y="0"/>
                  </a:lnTo>
                  <a:lnTo>
                    <a:pt x="44291" y="1524"/>
                  </a:lnTo>
                  <a:lnTo>
                    <a:pt x="56578" y="1524"/>
                  </a:lnTo>
                  <a:lnTo>
                    <a:pt x="58102" y="3048"/>
                  </a:lnTo>
                  <a:lnTo>
                    <a:pt x="61150" y="3048"/>
                  </a:lnTo>
                  <a:lnTo>
                    <a:pt x="58102" y="19907"/>
                  </a:lnTo>
                  <a:lnTo>
                    <a:pt x="52006" y="19907"/>
                  </a:lnTo>
                  <a:lnTo>
                    <a:pt x="50387" y="18383"/>
                  </a:lnTo>
                  <a:lnTo>
                    <a:pt x="15240" y="18383"/>
                  </a:lnTo>
                  <a:lnTo>
                    <a:pt x="15240" y="41243"/>
                  </a:lnTo>
                  <a:close/>
                </a:path>
              </a:pathLst>
            </a:custGeom>
            <a:solidFill>
              <a:srgbClr val="000000"/>
            </a:solidFill>
          </p:spPr>
          <p:txBody>
            <a:bodyPr wrap="square" lIns="0" tIns="0" rIns="0" bIns="0" rtlCol="0"/>
            <a:lstStyle/>
            <a:p>
              <a:endParaRPr/>
            </a:p>
          </p:txBody>
        </p:sp>
        <p:pic>
          <p:nvPicPr>
            <p:cNvPr id="128" name="object 127">
              <a:extLst>
                <a:ext uri="{FF2B5EF4-FFF2-40B4-BE49-F238E27FC236}">
                  <a16:creationId xmlns:a16="http://schemas.microsoft.com/office/drawing/2014/main" id="{25D6E9D5-3EE0-ACFB-4DDB-2C31E30089E7}"/>
                </a:ext>
              </a:extLst>
            </p:cNvPr>
            <p:cNvPicPr/>
            <p:nvPr/>
          </p:nvPicPr>
          <p:blipFill>
            <a:blip r:embed="rId85" cstate="print"/>
            <a:stretch>
              <a:fillRect/>
            </a:stretch>
          </p:blipFill>
          <p:spPr>
            <a:xfrm>
              <a:off x="4447889" y="5364860"/>
              <a:ext cx="106965" cy="79343"/>
            </a:xfrm>
            <a:prstGeom prst="rect">
              <a:avLst/>
            </a:prstGeom>
          </p:spPr>
        </p:pic>
        <p:pic>
          <p:nvPicPr>
            <p:cNvPr id="129" name="object 128">
              <a:extLst>
                <a:ext uri="{FF2B5EF4-FFF2-40B4-BE49-F238E27FC236}">
                  <a16:creationId xmlns:a16="http://schemas.microsoft.com/office/drawing/2014/main" id="{B2B6DC13-AB1F-FCA9-03A1-FE4A7F2B3F50}"/>
                </a:ext>
              </a:extLst>
            </p:cNvPr>
            <p:cNvPicPr/>
            <p:nvPr/>
          </p:nvPicPr>
          <p:blipFill>
            <a:blip r:embed="rId86" cstate="print"/>
            <a:stretch>
              <a:fillRect/>
            </a:stretch>
          </p:blipFill>
          <p:spPr>
            <a:xfrm>
              <a:off x="4447888" y="5245798"/>
              <a:ext cx="108489" cy="96107"/>
            </a:xfrm>
            <a:prstGeom prst="rect">
              <a:avLst/>
            </a:prstGeom>
          </p:spPr>
        </p:pic>
        <p:sp>
          <p:nvSpPr>
            <p:cNvPr id="130" name="object 129">
              <a:extLst>
                <a:ext uri="{FF2B5EF4-FFF2-40B4-BE49-F238E27FC236}">
                  <a16:creationId xmlns:a16="http://schemas.microsoft.com/office/drawing/2014/main" id="{1F940E74-BB60-1B40-FA72-AECC9CEE3D7C}"/>
                </a:ext>
              </a:extLst>
            </p:cNvPr>
            <p:cNvSpPr/>
            <p:nvPr/>
          </p:nvSpPr>
          <p:spPr>
            <a:xfrm>
              <a:off x="4450931" y="5184140"/>
              <a:ext cx="104139" cy="35560"/>
            </a:xfrm>
            <a:custGeom>
              <a:avLst/>
              <a:gdLst/>
              <a:ahLst/>
              <a:cxnLst/>
              <a:rect l="l" t="t" r="r" b="b"/>
              <a:pathLst>
                <a:path w="104139" h="35560">
                  <a:moveTo>
                    <a:pt x="103924" y="0"/>
                  </a:moveTo>
                  <a:lnTo>
                    <a:pt x="0" y="0"/>
                  </a:lnTo>
                  <a:lnTo>
                    <a:pt x="0" y="19050"/>
                  </a:lnTo>
                  <a:lnTo>
                    <a:pt x="0" y="35560"/>
                  </a:lnTo>
                  <a:lnTo>
                    <a:pt x="15240" y="35560"/>
                  </a:lnTo>
                  <a:lnTo>
                    <a:pt x="15240" y="19050"/>
                  </a:lnTo>
                  <a:lnTo>
                    <a:pt x="103924" y="19050"/>
                  </a:lnTo>
                  <a:lnTo>
                    <a:pt x="103924" y="0"/>
                  </a:lnTo>
                  <a:close/>
                </a:path>
              </a:pathLst>
            </a:custGeom>
            <a:solidFill>
              <a:srgbClr val="000000"/>
            </a:solidFill>
          </p:spPr>
          <p:txBody>
            <a:bodyPr wrap="square" lIns="0" tIns="0" rIns="0" bIns="0" rtlCol="0"/>
            <a:lstStyle/>
            <a:p>
              <a:endParaRPr/>
            </a:p>
          </p:txBody>
        </p:sp>
        <p:pic>
          <p:nvPicPr>
            <p:cNvPr id="131" name="object 130">
              <a:extLst>
                <a:ext uri="{FF2B5EF4-FFF2-40B4-BE49-F238E27FC236}">
                  <a16:creationId xmlns:a16="http://schemas.microsoft.com/office/drawing/2014/main" id="{44D4701E-1B21-F12F-4A07-A8A3AA298B73}"/>
                </a:ext>
              </a:extLst>
            </p:cNvPr>
            <p:cNvPicPr/>
            <p:nvPr/>
          </p:nvPicPr>
          <p:blipFill>
            <a:blip r:embed="rId87" cstate="print"/>
            <a:stretch>
              <a:fillRect/>
            </a:stretch>
          </p:blipFill>
          <p:spPr>
            <a:xfrm>
              <a:off x="4423409" y="5021389"/>
              <a:ext cx="136016" cy="77819"/>
            </a:xfrm>
            <a:prstGeom prst="rect">
              <a:avLst/>
            </a:prstGeom>
          </p:spPr>
        </p:pic>
        <p:pic>
          <p:nvPicPr>
            <p:cNvPr id="132" name="object 131">
              <a:extLst>
                <a:ext uri="{FF2B5EF4-FFF2-40B4-BE49-F238E27FC236}">
                  <a16:creationId xmlns:a16="http://schemas.microsoft.com/office/drawing/2014/main" id="{26299CD9-5D08-8C97-5EE7-C25F14C72562}"/>
                </a:ext>
              </a:extLst>
            </p:cNvPr>
            <p:cNvPicPr/>
            <p:nvPr/>
          </p:nvPicPr>
          <p:blipFill>
            <a:blip r:embed="rId88" cstate="print"/>
            <a:stretch>
              <a:fillRect/>
            </a:stretch>
          </p:blipFill>
          <p:spPr>
            <a:xfrm>
              <a:off x="4447888" y="4905375"/>
              <a:ext cx="108489" cy="94583"/>
            </a:xfrm>
            <a:prstGeom prst="rect">
              <a:avLst/>
            </a:prstGeom>
          </p:spPr>
        </p:pic>
        <p:pic>
          <p:nvPicPr>
            <p:cNvPr id="133" name="object 132">
              <a:extLst>
                <a:ext uri="{FF2B5EF4-FFF2-40B4-BE49-F238E27FC236}">
                  <a16:creationId xmlns:a16="http://schemas.microsoft.com/office/drawing/2014/main" id="{AF92825C-56DE-E42A-1860-A92188C8917F}"/>
                </a:ext>
              </a:extLst>
            </p:cNvPr>
            <p:cNvPicPr/>
            <p:nvPr/>
          </p:nvPicPr>
          <p:blipFill>
            <a:blip r:embed="rId89" cstate="print"/>
            <a:stretch>
              <a:fillRect/>
            </a:stretch>
          </p:blipFill>
          <p:spPr>
            <a:xfrm>
              <a:off x="4449413" y="4761833"/>
              <a:ext cx="106965" cy="117538"/>
            </a:xfrm>
            <a:prstGeom prst="rect">
              <a:avLst/>
            </a:prstGeom>
          </p:spPr>
        </p:pic>
        <p:pic>
          <p:nvPicPr>
            <p:cNvPr id="134" name="object 133">
              <a:extLst>
                <a:ext uri="{FF2B5EF4-FFF2-40B4-BE49-F238E27FC236}">
                  <a16:creationId xmlns:a16="http://schemas.microsoft.com/office/drawing/2014/main" id="{E8AAF0B6-8817-C9A6-3EA2-21B5B8219992}"/>
                </a:ext>
              </a:extLst>
            </p:cNvPr>
            <p:cNvPicPr/>
            <p:nvPr/>
          </p:nvPicPr>
          <p:blipFill>
            <a:blip r:embed="rId90" cstate="print"/>
            <a:stretch>
              <a:fillRect/>
            </a:stretch>
          </p:blipFill>
          <p:spPr>
            <a:xfrm>
              <a:off x="4447889" y="4648866"/>
              <a:ext cx="106965" cy="91630"/>
            </a:xfrm>
            <a:prstGeom prst="rect">
              <a:avLst/>
            </a:prstGeom>
          </p:spPr>
        </p:pic>
        <p:pic>
          <p:nvPicPr>
            <p:cNvPr id="135" name="object 134">
              <a:extLst>
                <a:ext uri="{FF2B5EF4-FFF2-40B4-BE49-F238E27FC236}">
                  <a16:creationId xmlns:a16="http://schemas.microsoft.com/office/drawing/2014/main" id="{A4B21A71-CA0C-7174-4D32-1250DC413423}"/>
                </a:ext>
              </a:extLst>
            </p:cNvPr>
            <p:cNvPicPr/>
            <p:nvPr/>
          </p:nvPicPr>
          <p:blipFill>
            <a:blip r:embed="rId91" cstate="print"/>
            <a:stretch>
              <a:fillRect/>
            </a:stretch>
          </p:blipFill>
          <p:spPr>
            <a:xfrm>
              <a:off x="4447889" y="4473321"/>
              <a:ext cx="106965" cy="99250"/>
            </a:xfrm>
            <a:prstGeom prst="rect">
              <a:avLst/>
            </a:prstGeom>
          </p:spPr>
        </p:pic>
        <p:pic>
          <p:nvPicPr>
            <p:cNvPr id="136" name="object 135">
              <a:extLst>
                <a:ext uri="{FF2B5EF4-FFF2-40B4-BE49-F238E27FC236}">
                  <a16:creationId xmlns:a16="http://schemas.microsoft.com/office/drawing/2014/main" id="{17316068-3280-3CE9-21B7-16B9DAA26749}"/>
                </a:ext>
              </a:extLst>
            </p:cNvPr>
            <p:cNvPicPr/>
            <p:nvPr/>
          </p:nvPicPr>
          <p:blipFill>
            <a:blip r:embed="rId92" cstate="print"/>
            <a:stretch>
              <a:fillRect/>
            </a:stretch>
          </p:blipFill>
          <p:spPr>
            <a:xfrm>
              <a:off x="4447889" y="4372546"/>
              <a:ext cx="106965" cy="79438"/>
            </a:xfrm>
            <a:prstGeom prst="rect">
              <a:avLst/>
            </a:prstGeom>
          </p:spPr>
        </p:pic>
        <p:sp>
          <p:nvSpPr>
            <p:cNvPr id="137" name="object 136">
              <a:extLst>
                <a:ext uri="{FF2B5EF4-FFF2-40B4-BE49-F238E27FC236}">
                  <a16:creationId xmlns:a16="http://schemas.microsoft.com/office/drawing/2014/main" id="{BF5AF8A6-2221-0928-7280-C7E7FD95210A}"/>
                </a:ext>
              </a:extLst>
            </p:cNvPr>
            <p:cNvSpPr/>
            <p:nvPr/>
          </p:nvSpPr>
          <p:spPr>
            <a:xfrm>
              <a:off x="4450937" y="4308443"/>
              <a:ext cx="61594" cy="40005"/>
            </a:xfrm>
            <a:custGeom>
              <a:avLst/>
              <a:gdLst/>
              <a:ahLst/>
              <a:cxnLst/>
              <a:rect l="l" t="t" r="r" b="b"/>
              <a:pathLst>
                <a:path w="61595" h="40004">
                  <a:moveTo>
                    <a:pt x="15240" y="39719"/>
                  </a:moveTo>
                  <a:lnTo>
                    <a:pt x="0" y="39719"/>
                  </a:lnTo>
                  <a:lnTo>
                    <a:pt x="0" y="0"/>
                  </a:lnTo>
                  <a:lnTo>
                    <a:pt x="52006" y="0"/>
                  </a:lnTo>
                  <a:lnTo>
                    <a:pt x="53530" y="1524"/>
                  </a:lnTo>
                  <a:lnTo>
                    <a:pt x="58102" y="1524"/>
                  </a:lnTo>
                  <a:lnTo>
                    <a:pt x="61150" y="3048"/>
                  </a:lnTo>
                  <a:lnTo>
                    <a:pt x="58102" y="19907"/>
                  </a:lnTo>
                  <a:lnTo>
                    <a:pt x="56578" y="18383"/>
                  </a:lnTo>
                  <a:lnTo>
                    <a:pt x="47339" y="18383"/>
                  </a:lnTo>
                  <a:lnTo>
                    <a:pt x="45815" y="16859"/>
                  </a:lnTo>
                  <a:lnTo>
                    <a:pt x="15240" y="16859"/>
                  </a:lnTo>
                  <a:lnTo>
                    <a:pt x="15240" y="39719"/>
                  </a:lnTo>
                  <a:close/>
                </a:path>
              </a:pathLst>
            </a:custGeom>
            <a:solidFill>
              <a:srgbClr val="000000"/>
            </a:solidFill>
          </p:spPr>
          <p:txBody>
            <a:bodyPr wrap="square" lIns="0" tIns="0" rIns="0" bIns="0" rtlCol="0"/>
            <a:lstStyle/>
            <a:p>
              <a:endParaRPr/>
            </a:p>
          </p:txBody>
        </p:sp>
        <p:pic>
          <p:nvPicPr>
            <p:cNvPr id="138" name="object 137">
              <a:extLst>
                <a:ext uri="{FF2B5EF4-FFF2-40B4-BE49-F238E27FC236}">
                  <a16:creationId xmlns:a16="http://schemas.microsoft.com/office/drawing/2014/main" id="{6601E406-9757-28FF-6A8A-C53C5D07F2B8}"/>
                </a:ext>
              </a:extLst>
            </p:cNvPr>
            <p:cNvPicPr/>
            <p:nvPr/>
          </p:nvPicPr>
          <p:blipFill>
            <a:blip r:embed="rId93" cstate="print"/>
            <a:stretch>
              <a:fillRect/>
            </a:stretch>
          </p:blipFill>
          <p:spPr>
            <a:xfrm>
              <a:off x="4447889" y="4206239"/>
              <a:ext cx="106965" cy="76295"/>
            </a:xfrm>
            <a:prstGeom prst="rect">
              <a:avLst/>
            </a:prstGeom>
          </p:spPr>
        </p:pic>
        <p:pic>
          <p:nvPicPr>
            <p:cNvPr id="139" name="object 138">
              <a:extLst>
                <a:ext uri="{FF2B5EF4-FFF2-40B4-BE49-F238E27FC236}">
                  <a16:creationId xmlns:a16="http://schemas.microsoft.com/office/drawing/2014/main" id="{26434F02-E508-6057-A49F-28FD66CEEEF0}"/>
                </a:ext>
              </a:extLst>
            </p:cNvPr>
            <p:cNvPicPr/>
            <p:nvPr/>
          </p:nvPicPr>
          <p:blipFill>
            <a:blip r:embed="rId94" cstate="print"/>
            <a:stretch>
              <a:fillRect/>
            </a:stretch>
          </p:blipFill>
          <p:spPr>
            <a:xfrm>
              <a:off x="4447889" y="4096321"/>
              <a:ext cx="106965" cy="90011"/>
            </a:xfrm>
            <a:prstGeom prst="rect">
              <a:avLst/>
            </a:prstGeom>
          </p:spPr>
        </p:pic>
        <p:sp>
          <p:nvSpPr>
            <p:cNvPr id="140" name="object 139">
              <a:extLst>
                <a:ext uri="{FF2B5EF4-FFF2-40B4-BE49-F238E27FC236}">
                  <a16:creationId xmlns:a16="http://schemas.microsoft.com/office/drawing/2014/main" id="{A3A56514-C364-D134-86CB-D0C32BC24DAF}"/>
                </a:ext>
              </a:extLst>
            </p:cNvPr>
            <p:cNvSpPr/>
            <p:nvPr/>
          </p:nvSpPr>
          <p:spPr>
            <a:xfrm>
              <a:off x="4450931" y="3528441"/>
              <a:ext cx="104139" cy="478155"/>
            </a:xfrm>
            <a:custGeom>
              <a:avLst/>
              <a:gdLst/>
              <a:ahLst/>
              <a:cxnLst/>
              <a:rect l="l" t="t" r="r" b="b"/>
              <a:pathLst>
                <a:path w="104139" h="478154">
                  <a:moveTo>
                    <a:pt x="57048" y="401955"/>
                  </a:moveTo>
                  <a:lnTo>
                    <a:pt x="41808" y="401955"/>
                  </a:lnTo>
                  <a:lnTo>
                    <a:pt x="41808" y="478155"/>
                  </a:lnTo>
                  <a:lnTo>
                    <a:pt x="57048" y="478155"/>
                  </a:lnTo>
                  <a:lnTo>
                    <a:pt x="57048" y="401955"/>
                  </a:lnTo>
                  <a:close/>
                </a:path>
                <a:path w="104139" h="478154">
                  <a:moveTo>
                    <a:pt x="61150" y="276326"/>
                  </a:moveTo>
                  <a:lnTo>
                    <a:pt x="58102" y="274802"/>
                  </a:lnTo>
                  <a:lnTo>
                    <a:pt x="50393" y="274802"/>
                  </a:lnTo>
                  <a:lnTo>
                    <a:pt x="48869" y="273278"/>
                  </a:lnTo>
                  <a:lnTo>
                    <a:pt x="0" y="273278"/>
                  </a:lnTo>
                  <a:lnTo>
                    <a:pt x="0" y="312902"/>
                  </a:lnTo>
                  <a:lnTo>
                    <a:pt x="15240" y="312902"/>
                  </a:lnTo>
                  <a:lnTo>
                    <a:pt x="15240" y="290042"/>
                  </a:lnTo>
                  <a:lnTo>
                    <a:pt x="38201" y="290042"/>
                  </a:lnTo>
                  <a:lnTo>
                    <a:pt x="41249" y="291566"/>
                  </a:lnTo>
                  <a:lnTo>
                    <a:pt x="53530" y="291566"/>
                  </a:lnTo>
                  <a:lnTo>
                    <a:pt x="56578" y="293090"/>
                  </a:lnTo>
                  <a:lnTo>
                    <a:pt x="58102" y="293090"/>
                  </a:lnTo>
                  <a:lnTo>
                    <a:pt x="61150" y="276326"/>
                  </a:lnTo>
                  <a:close/>
                </a:path>
                <a:path w="104139" h="478154">
                  <a:moveTo>
                    <a:pt x="61150" y="1524"/>
                  </a:moveTo>
                  <a:lnTo>
                    <a:pt x="56578" y="1524"/>
                  </a:lnTo>
                  <a:lnTo>
                    <a:pt x="53530" y="0"/>
                  </a:lnTo>
                  <a:lnTo>
                    <a:pt x="0" y="0"/>
                  </a:lnTo>
                  <a:lnTo>
                    <a:pt x="0" y="39725"/>
                  </a:lnTo>
                  <a:lnTo>
                    <a:pt x="15240" y="39725"/>
                  </a:lnTo>
                  <a:lnTo>
                    <a:pt x="15240" y="16764"/>
                  </a:lnTo>
                  <a:lnTo>
                    <a:pt x="48869" y="16764"/>
                  </a:lnTo>
                  <a:lnTo>
                    <a:pt x="50393" y="18288"/>
                  </a:lnTo>
                  <a:lnTo>
                    <a:pt x="58102" y="18288"/>
                  </a:lnTo>
                  <a:lnTo>
                    <a:pt x="61150" y="1524"/>
                  </a:lnTo>
                  <a:close/>
                </a:path>
                <a:path w="104139" h="478154">
                  <a:moveTo>
                    <a:pt x="103924" y="192316"/>
                  </a:moveTo>
                  <a:lnTo>
                    <a:pt x="82486" y="192316"/>
                  </a:lnTo>
                  <a:lnTo>
                    <a:pt x="74866" y="193840"/>
                  </a:lnTo>
                  <a:lnTo>
                    <a:pt x="68770" y="193840"/>
                  </a:lnTo>
                  <a:lnTo>
                    <a:pt x="62674" y="195364"/>
                  </a:lnTo>
                  <a:lnTo>
                    <a:pt x="50393" y="195364"/>
                  </a:lnTo>
                  <a:lnTo>
                    <a:pt x="44297" y="196888"/>
                  </a:lnTo>
                  <a:lnTo>
                    <a:pt x="38201" y="196888"/>
                  </a:lnTo>
                  <a:lnTo>
                    <a:pt x="32105" y="198412"/>
                  </a:lnTo>
                  <a:lnTo>
                    <a:pt x="21437" y="198412"/>
                  </a:lnTo>
                  <a:lnTo>
                    <a:pt x="16764" y="199936"/>
                  </a:lnTo>
                  <a:lnTo>
                    <a:pt x="6096" y="199936"/>
                  </a:lnTo>
                  <a:lnTo>
                    <a:pt x="4572" y="201460"/>
                  </a:lnTo>
                  <a:lnTo>
                    <a:pt x="0" y="201460"/>
                  </a:lnTo>
                  <a:lnTo>
                    <a:pt x="0" y="241173"/>
                  </a:lnTo>
                  <a:lnTo>
                    <a:pt x="15240" y="241173"/>
                  </a:lnTo>
                  <a:lnTo>
                    <a:pt x="15240" y="216789"/>
                  </a:lnTo>
                  <a:lnTo>
                    <a:pt x="88684" y="209169"/>
                  </a:lnTo>
                  <a:lnTo>
                    <a:pt x="88684" y="251841"/>
                  </a:lnTo>
                  <a:lnTo>
                    <a:pt x="103924" y="251841"/>
                  </a:lnTo>
                  <a:lnTo>
                    <a:pt x="103924" y="192316"/>
                  </a:lnTo>
                  <a:close/>
                </a:path>
                <a:path w="104139" h="478154">
                  <a:moveTo>
                    <a:pt x="103924" y="132969"/>
                  </a:moveTo>
                  <a:lnTo>
                    <a:pt x="0" y="132969"/>
                  </a:lnTo>
                  <a:lnTo>
                    <a:pt x="0" y="149479"/>
                  </a:lnTo>
                  <a:lnTo>
                    <a:pt x="0" y="168529"/>
                  </a:lnTo>
                  <a:lnTo>
                    <a:pt x="15240" y="168529"/>
                  </a:lnTo>
                  <a:lnTo>
                    <a:pt x="15240" y="149479"/>
                  </a:lnTo>
                  <a:lnTo>
                    <a:pt x="103924" y="149479"/>
                  </a:lnTo>
                  <a:lnTo>
                    <a:pt x="103924" y="132969"/>
                  </a:lnTo>
                  <a:close/>
                </a:path>
                <a:path w="104139" h="478154">
                  <a:moveTo>
                    <a:pt x="103924" y="66929"/>
                  </a:moveTo>
                  <a:lnTo>
                    <a:pt x="0" y="66929"/>
                  </a:lnTo>
                  <a:lnTo>
                    <a:pt x="0" y="85979"/>
                  </a:lnTo>
                  <a:lnTo>
                    <a:pt x="0" y="102489"/>
                  </a:lnTo>
                  <a:lnTo>
                    <a:pt x="15240" y="102489"/>
                  </a:lnTo>
                  <a:lnTo>
                    <a:pt x="15240" y="85979"/>
                  </a:lnTo>
                  <a:lnTo>
                    <a:pt x="103924" y="85979"/>
                  </a:lnTo>
                  <a:lnTo>
                    <a:pt x="103924" y="66929"/>
                  </a:lnTo>
                  <a:close/>
                </a:path>
              </a:pathLst>
            </a:custGeom>
            <a:solidFill>
              <a:srgbClr val="000000"/>
            </a:solidFill>
          </p:spPr>
          <p:txBody>
            <a:bodyPr wrap="square" lIns="0" tIns="0" rIns="0" bIns="0" rtlCol="0"/>
            <a:lstStyle/>
            <a:p>
              <a:endParaRPr/>
            </a:p>
          </p:txBody>
        </p:sp>
        <p:pic>
          <p:nvPicPr>
            <p:cNvPr id="141" name="object 140">
              <a:extLst>
                <a:ext uri="{FF2B5EF4-FFF2-40B4-BE49-F238E27FC236}">
                  <a16:creationId xmlns:a16="http://schemas.microsoft.com/office/drawing/2014/main" id="{0135FF38-6836-D46E-41E5-010E9CEF46B6}"/>
                </a:ext>
              </a:extLst>
            </p:cNvPr>
            <p:cNvPicPr/>
            <p:nvPr/>
          </p:nvPicPr>
          <p:blipFill>
            <a:blip r:embed="rId95" cstate="print"/>
            <a:stretch>
              <a:fillRect/>
            </a:stretch>
          </p:blipFill>
          <p:spPr>
            <a:xfrm>
              <a:off x="4447889" y="3424618"/>
              <a:ext cx="106965" cy="79438"/>
            </a:xfrm>
            <a:prstGeom prst="rect">
              <a:avLst/>
            </a:prstGeom>
          </p:spPr>
        </p:pic>
        <p:sp>
          <p:nvSpPr>
            <p:cNvPr id="142" name="object 141">
              <a:extLst>
                <a:ext uri="{FF2B5EF4-FFF2-40B4-BE49-F238E27FC236}">
                  <a16:creationId xmlns:a16="http://schemas.microsoft.com/office/drawing/2014/main" id="{66E05D3A-ECCE-B8DB-B454-4C9DFB37E186}"/>
                </a:ext>
              </a:extLst>
            </p:cNvPr>
            <p:cNvSpPr/>
            <p:nvPr/>
          </p:nvSpPr>
          <p:spPr>
            <a:xfrm>
              <a:off x="4450931" y="3307080"/>
              <a:ext cx="104139" cy="33020"/>
            </a:xfrm>
            <a:custGeom>
              <a:avLst/>
              <a:gdLst/>
              <a:ahLst/>
              <a:cxnLst/>
              <a:rect l="l" t="t" r="r" b="b"/>
              <a:pathLst>
                <a:path w="104139" h="33020">
                  <a:moveTo>
                    <a:pt x="103924" y="0"/>
                  </a:moveTo>
                  <a:lnTo>
                    <a:pt x="0" y="0"/>
                  </a:lnTo>
                  <a:lnTo>
                    <a:pt x="0" y="16510"/>
                  </a:lnTo>
                  <a:lnTo>
                    <a:pt x="0" y="33020"/>
                  </a:lnTo>
                  <a:lnTo>
                    <a:pt x="15240" y="33020"/>
                  </a:lnTo>
                  <a:lnTo>
                    <a:pt x="15240" y="16510"/>
                  </a:lnTo>
                  <a:lnTo>
                    <a:pt x="103924" y="16510"/>
                  </a:lnTo>
                  <a:lnTo>
                    <a:pt x="103924" y="0"/>
                  </a:lnTo>
                  <a:close/>
                </a:path>
              </a:pathLst>
            </a:custGeom>
            <a:solidFill>
              <a:srgbClr val="000000"/>
            </a:solidFill>
          </p:spPr>
          <p:txBody>
            <a:bodyPr wrap="square" lIns="0" tIns="0" rIns="0" bIns="0" rtlCol="0"/>
            <a:lstStyle/>
            <a:p>
              <a:endParaRPr/>
            </a:p>
          </p:txBody>
        </p:sp>
        <p:pic>
          <p:nvPicPr>
            <p:cNvPr id="143" name="object 142">
              <a:extLst>
                <a:ext uri="{FF2B5EF4-FFF2-40B4-BE49-F238E27FC236}">
                  <a16:creationId xmlns:a16="http://schemas.microsoft.com/office/drawing/2014/main" id="{5D6E5FF3-B075-A0B6-6D83-03A07EA60BF8}"/>
                </a:ext>
              </a:extLst>
            </p:cNvPr>
            <p:cNvPicPr/>
            <p:nvPr/>
          </p:nvPicPr>
          <p:blipFill>
            <a:blip r:embed="rId96" cstate="print"/>
            <a:stretch>
              <a:fillRect/>
            </a:stretch>
          </p:blipFill>
          <p:spPr>
            <a:xfrm>
              <a:off x="4447889" y="3189541"/>
              <a:ext cx="106965" cy="90106"/>
            </a:xfrm>
            <a:prstGeom prst="rect">
              <a:avLst/>
            </a:prstGeom>
          </p:spPr>
        </p:pic>
        <p:pic>
          <p:nvPicPr>
            <p:cNvPr id="144" name="object 143">
              <a:extLst>
                <a:ext uri="{FF2B5EF4-FFF2-40B4-BE49-F238E27FC236}">
                  <a16:creationId xmlns:a16="http://schemas.microsoft.com/office/drawing/2014/main" id="{12AA22E7-2EB2-CA5D-6D51-BC8B4F38C2AA}"/>
                </a:ext>
              </a:extLst>
            </p:cNvPr>
            <p:cNvPicPr/>
            <p:nvPr/>
          </p:nvPicPr>
          <p:blipFill>
            <a:blip r:embed="rId97" cstate="print"/>
            <a:stretch>
              <a:fillRect/>
            </a:stretch>
          </p:blipFill>
          <p:spPr>
            <a:xfrm>
              <a:off x="4447889" y="2943796"/>
              <a:ext cx="106965" cy="166401"/>
            </a:xfrm>
            <a:prstGeom prst="rect">
              <a:avLst/>
            </a:prstGeom>
          </p:spPr>
        </p:pic>
        <p:sp>
          <p:nvSpPr>
            <p:cNvPr id="145" name="object 144">
              <a:extLst>
                <a:ext uri="{FF2B5EF4-FFF2-40B4-BE49-F238E27FC236}">
                  <a16:creationId xmlns:a16="http://schemas.microsoft.com/office/drawing/2014/main" id="{F0397BDA-2889-BEAF-31B4-8ABEB5BEC9E2}"/>
                </a:ext>
              </a:extLst>
            </p:cNvPr>
            <p:cNvSpPr/>
            <p:nvPr/>
          </p:nvSpPr>
          <p:spPr>
            <a:xfrm>
              <a:off x="4450931" y="2885440"/>
              <a:ext cx="104139" cy="34290"/>
            </a:xfrm>
            <a:custGeom>
              <a:avLst/>
              <a:gdLst/>
              <a:ahLst/>
              <a:cxnLst/>
              <a:rect l="l" t="t" r="r" b="b"/>
              <a:pathLst>
                <a:path w="104139" h="34289">
                  <a:moveTo>
                    <a:pt x="103924" y="0"/>
                  </a:moveTo>
                  <a:lnTo>
                    <a:pt x="0" y="0"/>
                  </a:lnTo>
                  <a:lnTo>
                    <a:pt x="0" y="16510"/>
                  </a:lnTo>
                  <a:lnTo>
                    <a:pt x="0" y="34290"/>
                  </a:lnTo>
                  <a:lnTo>
                    <a:pt x="15240" y="34290"/>
                  </a:lnTo>
                  <a:lnTo>
                    <a:pt x="15240" y="16510"/>
                  </a:lnTo>
                  <a:lnTo>
                    <a:pt x="103924" y="16510"/>
                  </a:lnTo>
                  <a:lnTo>
                    <a:pt x="103924" y="0"/>
                  </a:lnTo>
                  <a:close/>
                </a:path>
              </a:pathLst>
            </a:custGeom>
            <a:solidFill>
              <a:srgbClr val="000000"/>
            </a:solidFill>
          </p:spPr>
          <p:txBody>
            <a:bodyPr wrap="square" lIns="0" tIns="0" rIns="0" bIns="0" rtlCol="0"/>
            <a:lstStyle/>
            <a:p>
              <a:endParaRPr/>
            </a:p>
          </p:txBody>
        </p:sp>
        <p:pic>
          <p:nvPicPr>
            <p:cNvPr id="146" name="object 145">
              <a:extLst>
                <a:ext uri="{FF2B5EF4-FFF2-40B4-BE49-F238E27FC236}">
                  <a16:creationId xmlns:a16="http://schemas.microsoft.com/office/drawing/2014/main" id="{C35C84DA-B889-B08D-B7E6-CD69D5B54F65}"/>
                </a:ext>
              </a:extLst>
            </p:cNvPr>
            <p:cNvPicPr/>
            <p:nvPr/>
          </p:nvPicPr>
          <p:blipFill>
            <a:blip r:embed="rId98" cstate="print"/>
            <a:stretch>
              <a:fillRect/>
            </a:stretch>
          </p:blipFill>
          <p:spPr>
            <a:xfrm>
              <a:off x="4447888" y="2762154"/>
              <a:ext cx="108489" cy="94583"/>
            </a:xfrm>
            <a:prstGeom prst="rect">
              <a:avLst/>
            </a:prstGeom>
          </p:spPr>
        </p:pic>
        <p:pic>
          <p:nvPicPr>
            <p:cNvPr id="147" name="object 146">
              <a:extLst>
                <a:ext uri="{FF2B5EF4-FFF2-40B4-BE49-F238E27FC236}">
                  <a16:creationId xmlns:a16="http://schemas.microsoft.com/office/drawing/2014/main" id="{4CC601A3-48D0-67E3-3EA7-C098452E31C5}"/>
                </a:ext>
              </a:extLst>
            </p:cNvPr>
            <p:cNvPicPr/>
            <p:nvPr/>
          </p:nvPicPr>
          <p:blipFill>
            <a:blip r:embed="rId99" cstate="print"/>
            <a:stretch>
              <a:fillRect/>
            </a:stretch>
          </p:blipFill>
          <p:spPr>
            <a:xfrm>
              <a:off x="1881568" y="4538948"/>
              <a:ext cx="242982" cy="250412"/>
            </a:xfrm>
            <a:prstGeom prst="rect">
              <a:avLst/>
            </a:prstGeom>
          </p:spPr>
        </p:pic>
        <p:pic>
          <p:nvPicPr>
            <p:cNvPr id="148" name="object 147">
              <a:extLst>
                <a:ext uri="{FF2B5EF4-FFF2-40B4-BE49-F238E27FC236}">
                  <a16:creationId xmlns:a16="http://schemas.microsoft.com/office/drawing/2014/main" id="{4DF0DDB3-4C33-D28B-18B4-DD2BE6C0D3E2}"/>
                </a:ext>
              </a:extLst>
            </p:cNvPr>
            <p:cNvPicPr/>
            <p:nvPr/>
          </p:nvPicPr>
          <p:blipFill>
            <a:blip r:embed="rId100" cstate="print"/>
            <a:stretch>
              <a:fillRect/>
            </a:stretch>
          </p:blipFill>
          <p:spPr>
            <a:xfrm>
              <a:off x="1881568" y="4262723"/>
              <a:ext cx="242982" cy="232029"/>
            </a:xfrm>
            <a:prstGeom prst="rect">
              <a:avLst/>
            </a:prstGeom>
          </p:spPr>
        </p:pic>
        <p:pic>
          <p:nvPicPr>
            <p:cNvPr id="149" name="object 148">
              <a:extLst>
                <a:ext uri="{FF2B5EF4-FFF2-40B4-BE49-F238E27FC236}">
                  <a16:creationId xmlns:a16="http://schemas.microsoft.com/office/drawing/2014/main" id="{852D2D3B-234C-9BD8-E512-AAA03D723136}"/>
                </a:ext>
              </a:extLst>
            </p:cNvPr>
            <p:cNvPicPr/>
            <p:nvPr/>
          </p:nvPicPr>
          <p:blipFill>
            <a:blip r:embed="rId101" cstate="print"/>
            <a:stretch>
              <a:fillRect/>
            </a:stretch>
          </p:blipFill>
          <p:spPr>
            <a:xfrm>
              <a:off x="1881568" y="4036790"/>
              <a:ext cx="242982" cy="201453"/>
            </a:xfrm>
            <a:prstGeom prst="rect">
              <a:avLst/>
            </a:prstGeom>
          </p:spPr>
        </p:pic>
        <p:pic>
          <p:nvPicPr>
            <p:cNvPr id="150" name="object 149">
              <a:extLst>
                <a:ext uri="{FF2B5EF4-FFF2-40B4-BE49-F238E27FC236}">
                  <a16:creationId xmlns:a16="http://schemas.microsoft.com/office/drawing/2014/main" id="{664FFC4E-EE9B-54FE-CCCE-0D6C8168EA30}"/>
                </a:ext>
              </a:extLst>
            </p:cNvPr>
            <p:cNvPicPr/>
            <p:nvPr/>
          </p:nvPicPr>
          <p:blipFill>
            <a:blip r:embed="rId102" cstate="print"/>
            <a:stretch>
              <a:fillRect/>
            </a:stretch>
          </p:blipFill>
          <p:spPr>
            <a:xfrm>
              <a:off x="1881568" y="3801713"/>
              <a:ext cx="242982" cy="189261"/>
            </a:xfrm>
            <a:prstGeom prst="rect">
              <a:avLst/>
            </a:prstGeom>
          </p:spPr>
        </p:pic>
        <p:sp>
          <p:nvSpPr>
            <p:cNvPr id="151" name="object 150">
              <a:extLst>
                <a:ext uri="{FF2B5EF4-FFF2-40B4-BE49-F238E27FC236}">
                  <a16:creationId xmlns:a16="http://schemas.microsoft.com/office/drawing/2014/main" id="{C9B2222A-E7C8-B986-66C4-FF45B44AD550}"/>
                </a:ext>
              </a:extLst>
            </p:cNvPr>
            <p:cNvSpPr/>
            <p:nvPr/>
          </p:nvSpPr>
          <p:spPr>
            <a:xfrm>
              <a:off x="1890712" y="3644900"/>
              <a:ext cx="234315" cy="100330"/>
            </a:xfrm>
            <a:custGeom>
              <a:avLst/>
              <a:gdLst/>
              <a:ahLst/>
              <a:cxnLst/>
              <a:rect l="l" t="t" r="r" b="b"/>
              <a:pathLst>
                <a:path w="234314" h="100329">
                  <a:moveTo>
                    <a:pt x="233832" y="0"/>
                  </a:moveTo>
                  <a:lnTo>
                    <a:pt x="0" y="0"/>
                  </a:lnTo>
                  <a:lnTo>
                    <a:pt x="0" y="60960"/>
                  </a:lnTo>
                  <a:lnTo>
                    <a:pt x="0" y="100330"/>
                  </a:lnTo>
                  <a:lnTo>
                    <a:pt x="48945" y="100330"/>
                  </a:lnTo>
                  <a:lnTo>
                    <a:pt x="48945" y="60960"/>
                  </a:lnTo>
                  <a:lnTo>
                    <a:pt x="233832" y="60960"/>
                  </a:lnTo>
                  <a:lnTo>
                    <a:pt x="233832" y="0"/>
                  </a:lnTo>
                  <a:close/>
                </a:path>
              </a:pathLst>
            </a:custGeom>
            <a:solidFill>
              <a:srgbClr val="000000"/>
            </a:solidFill>
          </p:spPr>
          <p:txBody>
            <a:bodyPr wrap="square" lIns="0" tIns="0" rIns="0" bIns="0" rtlCol="0"/>
            <a:lstStyle/>
            <a:p>
              <a:endParaRPr/>
            </a:p>
          </p:txBody>
        </p:sp>
        <p:pic>
          <p:nvPicPr>
            <p:cNvPr id="152" name="object 151">
              <a:extLst>
                <a:ext uri="{FF2B5EF4-FFF2-40B4-BE49-F238E27FC236}">
                  <a16:creationId xmlns:a16="http://schemas.microsoft.com/office/drawing/2014/main" id="{30045105-BD04-BDD3-EBBB-6038428442BA}"/>
                </a:ext>
              </a:extLst>
            </p:cNvPr>
            <p:cNvPicPr/>
            <p:nvPr/>
          </p:nvPicPr>
          <p:blipFill>
            <a:blip r:embed="rId103" cstate="print"/>
            <a:stretch>
              <a:fillRect/>
            </a:stretch>
          </p:blipFill>
          <p:spPr>
            <a:xfrm>
              <a:off x="1880044" y="3352895"/>
              <a:ext cx="246030" cy="235076"/>
            </a:xfrm>
            <a:prstGeom prst="rect">
              <a:avLst/>
            </a:prstGeom>
          </p:spPr>
        </p:pic>
        <p:pic>
          <p:nvPicPr>
            <p:cNvPr id="153" name="object 152">
              <a:extLst>
                <a:ext uri="{FF2B5EF4-FFF2-40B4-BE49-F238E27FC236}">
                  <a16:creationId xmlns:a16="http://schemas.microsoft.com/office/drawing/2014/main" id="{4592D739-236A-4FB5-C6E7-0F30DF68561B}"/>
                </a:ext>
              </a:extLst>
            </p:cNvPr>
            <p:cNvPicPr/>
            <p:nvPr/>
          </p:nvPicPr>
          <p:blipFill>
            <a:blip r:embed="rId104" cstate="print"/>
            <a:stretch>
              <a:fillRect/>
            </a:stretch>
          </p:blipFill>
          <p:spPr>
            <a:xfrm>
              <a:off x="1881319" y="2960560"/>
              <a:ext cx="243231" cy="210693"/>
            </a:xfrm>
            <a:prstGeom prst="rect">
              <a:avLst/>
            </a:prstGeom>
          </p:spPr>
        </p:pic>
        <p:pic>
          <p:nvPicPr>
            <p:cNvPr id="154" name="object 153">
              <a:extLst>
                <a:ext uri="{FF2B5EF4-FFF2-40B4-BE49-F238E27FC236}">
                  <a16:creationId xmlns:a16="http://schemas.microsoft.com/office/drawing/2014/main" id="{5363A08F-AB45-64CA-8F7A-8228D8A64795}"/>
                </a:ext>
              </a:extLst>
            </p:cNvPr>
            <p:cNvPicPr/>
            <p:nvPr/>
          </p:nvPicPr>
          <p:blipFill>
            <a:blip r:embed="rId105" cstate="print"/>
            <a:stretch>
              <a:fillRect/>
            </a:stretch>
          </p:blipFill>
          <p:spPr>
            <a:xfrm>
              <a:off x="1880044" y="2670524"/>
              <a:ext cx="246030" cy="235076"/>
            </a:xfrm>
            <a:prstGeom prst="rect">
              <a:avLst/>
            </a:prstGeom>
          </p:spPr>
        </p:pic>
        <p:pic>
          <p:nvPicPr>
            <p:cNvPr id="155" name="object 154">
              <a:extLst>
                <a:ext uri="{FF2B5EF4-FFF2-40B4-BE49-F238E27FC236}">
                  <a16:creationId xmlns:a16="http://schemas.microsoft.com/office/drawing/2014/main" id="{2A6AA208-FC42-410A-F1C1-4B063AD88379}"/>
                </a:ext>
              </a:extLst>
            </p:cNvPr>
            <p:cNvPicPr/>
            <p:nvPr/>
          </p:nvPicPr>
          <p:blipFill>
            <a:blip r:embed="rId106" cstate="print"/>
            <a:stretch>
              <a:fillRect/>
            </a:stretch>
          </p:blipFill>
          <p:spPr>
            <a:xfrm>
              <a:off x="1880044" y="2385059"/>
              <a:ext cx="246030" cy="235076"/>
            </a:xfrm>
            <a:prstGeom prst="rect">
              <a:avLst/>
            </a:prstGeom>
          </p:spPr>
        </p:pic>
        <p:pic>
          <p:nvPicPr>
            <p:cNvPr id="156" name="object 155">
              <a:extLst>
                <a:ext uri="{FF2B5EF4-FFF2-40B4-BE49-F238E27FC236}">
                  <a16:creationId xmlns:a16="http://schemas.microsoft.com/office/drawing/2014/main" id="{A5406559-C68D-B929-B448-B3950E8BC7F1}"/>
                </a:ext>
              </a:extLst>
            </p:cNvPr>
            <p:cNvPicPr/>
            <p:nvPr/>
          </p:nvPicPr>
          <p:blipFill>
            <a:blip r:embed="rId107" cstate="print"/>
            <a:stretch>
              <a:fillRect/>
            </a:stretch>
          </p:blipFill>
          <p:spPr>
            <a:xfrm>
              <a:off x="2421064" y="5100732"/>
              <a:ext cx="201834" cy="65627"/>
            </a:xfrm>
            <a:prstGeom prst="rect">
              <a:avLst/>
            </a:prstGeom>
          </p:spPr>
        </p:pic>
        <p:pic>
          <p:nvPicPr>
            <p:cNvPr id="157" name="object 156">
              <a:extLst>
                <a:ext uri="{FF2B5EF4-FFF2-40B4-BE49-F238E27FC236}">
                  <a16:creationId xmlns:a16="http://schemas.microsoft.com/office/drawing/2014/main" id="{7216ADA1-5A66-5440-8C48-E8F9BFFD7FF9}"/>
                </a:ext>
              </a:extLst>
            </p:cNvPr>
            <p:cNvPicPr/>
            <p:nvPr/>
          </p:nvPicPr>
          <p:blipFill>
            <a:blip r:embed="rId108" cstate="print"/>
            <a:stretch>
              <a:fillRect/>
            </a:stretch>
          </p:blipFill>
          <p:spPr>
            <a:xfrm>
              <a:off x="2376773" y="4796980"/>
              <a:ext cx="243077" cy="248793"/>
            </a:xfrm>
            <a:prstGeom prst="rect">
              <a:avLst/>
            </a:prstGeom>
          </p:spPr>
        </p:pic>
        <p:pic>
          <p:nvPicPr>
            <p:cNvPr id="158" name="object 157">
              <a:extLst>
                <a:ext uri="{FF2B5EF4-FFF2-40B4-BE49-F238E27FC236}">
                  <a16:creationId xmlns:a16="http://schemas.microsoft.com/office/drawing/2014/main" id="{B395D80B-7DDF-7F65-190D-6F96D045E3FB}"/>
                </a:ext>
              </a:extLst>
            </p:cNvPr>
            <p:cNvPicPr/>
            <p:nvPr/>
          </p:nvPicPr>
          <p:blipFill>
            <a:blip r:embed="rId109" cstate="print"/>
            <a:stretch>
              <a:fillRect/>
            </a:stretch>
          </p:blipFill>
          <p:spPr>
            <a:xfrm>
              <a:off x="2385917" y="4635150"/>
              <a:ext cx="146780" cy="112966"/>
            </a:xfrm>
            <a:prstGeom prst="rect">
              <a:avLst/>
            </a:prstGeom>
          </p:spPr>
        </p:pic>
        <p:pic>
          <p:nvPicPr>
            <p:cNvPr id="159" name="object 158">
              <a:extLst>
                <a:ext uri="{FF2B5EF4-FFF2-40B4-BE49-F238E27FC236}">
                  <a16:creationId xmlns:a16="http://schemas.microsoft.com/office/drawing/2014/main" id="{95302F35-930F-59FF-D156-83ABC498C1A5}"/>
                </a:ext>
              </a:extLst>
            </p:cNvPr>
            <p:cNvPicPr/>
            <p:nvPr/>
          </p:nvPicPr>
          <p:blipFill>
            <a:blip r:embed="rId110" cstate="print"/>
            <a:stretch>
              <a:fillRect/>
            </a:stretch>
          </p:blipFill>
          <p:spPr>
            <a:xfrm>
              <a:off x="2376773" y="4400073"/>
              <a:ext cx="243077" cy="189261"/>
            </a:xfrm>
            <a:prstGeom prst="rect">
              <a:avLst/>
            </a:prstGeom>
          </p:spPr>
        </p:pic>
        <p:sp>
          <p:nvSpPr>
            <p:cNvPr id="160" name="object 159">
              <a:extLst>
                <a:ext uri="{FF2B5EF4-FFF2-40B4-BE49-F238E27FC236}">
                  <a16:creationId xmlns:a16="http://schemas.microsoft.com/office/drawing/2014/main" id="{8BE2C6CC-7F5B-3411-D494-EF398660FA03}"/>
                </a:ext>
              </a:extLst>
            </p:cNvPr>
            <p:cNvSpPr/>
            <p:nvPr/>
          </p:nvSpPr>
          <p:spPr>
            <a:xfrm>
              <a:off x="2320188" y="3717290"/>
              <a:ext cx="312420" cy="626745"/>
            </a:xfrm>
            <a:custGeom>
              <a:avLst/>
              <a:gdLst/>
              <a:ahLst/>
              <a:cxnLst/>
              <a:rect l="l" t="t" r="r" b="b"/>
              <a:pathLst>
                <a:path w="312419" h="626745">
                  <a:moveTo>
                    <a:pt x="299656" y="0"/>
                  </a:moveTo>
                  <a:lnTo>
                    <a:pt x="65722" y="0"/>
                  </a:lnTo>
                  <a:lnTo>
                    <a:pt x="65722" y="60960"/>
                  </a:lnTo>
                  <a:lnTo>
                    <a:pt x="65722" y="101600"/>
                  </a:lnTo>
                  <a:lnTo>
                    <a:pt x="114681" y="101600"/>
                  </a:lnTo>
                  <a:lnTo>
                    <a:pt x="114681" y="60960"/>
                  </a:lnTo>
                  <a:lnTo>
                    <a:pt x="299656" y="60960"/>
                  </a:lnTo>
                  <a:lnTo>
                    <a:pt x="299656" y="0"/>
                  </a:lnTo>
                  <a:close/>
                </a:path>
                <a:path w="312419" h="626745">
                  <a:moveTo>
                    <a:pt x="311848" y="443141"/>
                  </a:moveTo>
                  <a:lnTo>
                    <a:pt x="278218" y="403415"/>
                  </a:lnTo>
                  <a:lnTo>
                    <a:pt x="220116" y="453809"/>
                  </a:lnTo>
                  <a:lnTo>
                    <a:pt x="215544" y="446189"/>
                  </a:lnTo>
                  <a:lnTo>
                    <a:pt x="206400" y="437045"/>
                  </a:lnTo>
                  <a:lnTo>
                    <a:pt x="200304" y="432473"/>
                  </a:lnTo>
                  <a:lnTo>
                    <a:pt x="195643" y="427901"/>
                  </a:lnTo>
                  <a:lnTo>
                    <a:pt x="183451" y="421703"/>
                  </a:lnTo>
                  <a:lnTo>
                    <a:pt x="175831" y="418655"/>
                  </a:lnTo>
                  <a:lnTo>
                    <a:pt x="169735" y="415607"/>
                  </a:lnTo>
                  <a:lnTo>
                    <a:pt x="163703" y="413562"/>
                  </a:lnTo>
                  <a:lnTo>
                    <a:pt x="150571" y="410044"/>
                  </a:lnTo>
                  <a:lnTo>
                    <a:pt x="143725" y="407987"/>
                  </a:lnTo>
                  <a:lnTo>
                    <a:pt x="99339" y="398843"/>
                  </a:lnTo>
                  <a:lnTo>
                    <a:pt x="70383" y="398843"/>
                  </a:lnTo>
                  <a:lnTo>
                    <a:pt x="56578" y="481241"/>
                  </a:lnTo>
                  <a:lnTo>
                    <a:pt x="104013" y="488950"/>
                  </a:lnTo>
                  <a:lnTo>
                    <a:pt x="108585" y="456857"/>
                  </a:lnTo>
                  <a:lnTo>
                    <a:pt x="136105" y="462953"/>
                  </a:lnTo>
                  <a:lnTo>
                    <a:pt x="139153" y="462953"/>
                  </a:lnTo>
                  <a:lnTo>
                    <a:pt x="142201" y="464477"/>
                  </a:lnTo>
                  <a:lnTo>
                    <a:pt x="145249" y="464477"/>
                  </a:lnTo>
                  <a:lnTo>
                    <a:pt x="149821" y="466001"/>
                  </a:lnTo>
                  <a:lnTo>
                    <a:pt x="151345" y="466001"/>
                  </a:lnTo>
                  <a:lnTo>
                    <a:pt x="154393" y="467525"/>
                  </a:lnTo>
                  <a:lnTo>
                    <a:pt x="162013" y="470573"/>
                  </a:lnTo>
                  <a:lnTo>
                    <a:pt x="166687" y="472097"/>
                  </a:lnTo>
                  <a:lnTo>
                    <a:pt x="180403" y="481241"/>
                  </a:lnTo>
                  <a:lnTo>
                    <a:pt x="183451" y="484378"/>
                  </a:lnTo>
                  <a:lnTo>
                    <a:pt x="134581" y="527050"/>
                  </a:lnTo>
                  <a:lnTo>
                    <a:pt x="129082" y="531609"/>
                  </a:lnTo>
                  <a:lnTo>
                    <a:pt x="119278" y="540169"/>
                  </a:lnTo>
                  <a:lnTo>
                    <a:pt x="114681" y="543915"/>
                  </a:lnTo>
                  <a:lnTo>
                    <a:pt x="108585" y="548487"/>
                  </a:lnTo>
                  <a:lnTo>
                    <a:pt x="102489" y="551535"/>
                  </a:lnTo>
                  <a:lnTo>
                    <a:pt x="97815" y="556107"/>
                  </a:lnTo>
                  <a:lnTo>
                    <a:pt x="85623" y="562203"/>
                  </a:lnTo>
                  <a:lnTo>
                    <a:pt x="78003" y="565251"/>
                  </a:lnTo>
                  <a:lnTo>
                    <a:pt x="71907" y="568299"/>
                  </a:lnTo>
                  <a:lnTo>
                    <a:pt x="56578" y="574395"/>
                  </a:lnTo>
                  <a:lnTo>
                    <a:pt x="58216" y="580377"/>
                  </a:lnTo>
                  <a:lnTo>
                    <a:pt x="63220" y="593509"/>
                  </a:lnTo>
                  <a:lnTo>
                    <a:pt x="70383" y="613918"/>
                  </a:lnTo>
                  <a:lnTo>
                    <a:pt x="74955" y="626300"/>
                  </a:lnTo>
                  <a:lnTo>
                    <a:pt x="82575" y="624776"/>
                  </a:lnTo>
                  <a:lnTo>
                    <a:pt x="94767" y="618680"/>
                  </a:lnTo>
                  <a:lnTo>
                    <a:pt x="99339" y="617156"/>
                  </a:lnTo>
                  <a:lnTo>
                    <a:pt x="105537" y="614108"/>
                  </a:lnTo>
                  <a:lnTo>
                    <a:pt x="110109" y="611060"/>
                  </a:lnTo>
                  <a:lnTo>
                    <a:pt x="114681" y="609536"/>
                  </a:lnTo>
                  <a:lnTo>
                    <a:pt x="128397" y="600392"/>
                  </a:lnTo>
                  <a:lnTo>
                    <a:pt x="134581" y="597255"/>
                  </a:lnTo>
                  <a:lnTo>
                    <a:pt x="139153" y="592683"/>
                  </a:lnTo>
                  <a:lnTo>
                    <a:pt x="145249" y="598868"/>
                  </a:lnTo>
                  <a:lnTo>
                    <a:pt x="152869" y="604964"/>
                  </a:lnTo>
                  <a:lnTo>
                    <a:pt x="158965" y="608012"/>
                  </a:lnTo>
                  <a:lnTo>
                    <a:pt x="165061" y="612584"/>
                  </a:lnTo>
                  <a:lnTo>
                    <a:pt x="172783" y="615632"/>
                  </a:lnTo>
                  <a:lnTo>
                    <a:pt x="178879" y="618680"/>
                  </a:lnTo>
                  <a:lnTo>
                    <a:pt x="201828" y="623252"/>
                  </a:lnTo>
                  <a:lnTo>
                    <a:pt x="207810" y="624141"/>
                  </a:lnTo>
                  <a:lnTo>
                    <a:pt x="214210" y="624586"/>
                  </a:lnTo>
                  <a:lnTo>
                    <a:pt x="220903" y="624763"/>
                  </a:lnTo>
                  <a:lnTo>
                    <a:pt x="236982" y="624776"/>
                  </a:lnTo>
                  <a:lnTo>
                    <a:pt x="244602" y="626300"/>
                  </a:lnTo>
                  <a:lnTo>
                    <a:pt x="301180" y="626300"/>
                  </a:lnTo>
                  <a:lnTo>
                    <a:pt x="301180" y="569823"/>
                  </a:lnTo>
                  <a:lnTo>
                    <a:pt x="272122" y="569823"/>
                  </a:lnTo>
                  <a:lnTo>
                    <a:pt x="269074" y="568299"/>
                  </a:lnTo>
                  <a:lnTo>
                    <a:pt x="220116" y="568299"/>
                  </a:lnTo>
                  <a:lnTo>
                    <a:pt x="212496" y="566775"/>
                  </a:lnTo>
                  <a:lnTo>
                    <a:pt x="204876" y="566775"/>
                  </a:lnTo>
                  <a:lnTo>
                    <a:pt x="198691" y="565251"/>
                  </a:lnTo>
                  <a:lnTo>
                    <a:pt x="192595" y="565251"/>
                  </a:lnTo>
                  <a:lnTo>
                    <a:pt x="186499" y="563727"/>
                  </a:lnTo>
                  <a:lnTo>
                    <a:pt x="181927" y="562203"/>
                  </a:lnTo>
                  <a:lnTo>
                    <a:pt x="177355" y="559155"/>
                  </a:lnTo>
                  <a:lnTo>
                    <a:pt x="311848" y="443141"/>
                  </a:lnTo>
                  <a:close/>
                </a:path>
                <a:path w="312419" h="626745">
                  <a:moveTo>
                    <a:pt x="311848" y="256921"/>
                  </a:moveTo>
                  <a:lnTo>
                    <a:pt x="247650" y="198920"/>
                  </a:lnTo>
                  <a:lnTo>
                    <a:pt x="212636" y="173113"/>
                  </a:lnTo>
                  <a:lnTo>
                    <a:pt x="176403" y="159194"/>
                  </a:lnTo>
                  <a:lnTo>
                    <a:pt x="151345" y="156146"/>
                  </a:lnTo>
                  <a:lnTo>
                    <a:pt x="91719" y="156146"/>
                  </a:lnTo>
                  <a:lnTo>
                    <a:pt x="88671" y="157670"/>
                  </a:lnTo>
                  <a:lnTo>
                    <a:pt x="81051" y="157670"/>
                  </a:lnTo>
                  <a:lnTo>
                    <a:pt x="79527" y="159194"/>
                  </a:lnTo>
                  <a:lnTo>
                    <a:pt x="74955" y="159194"/>
                  </a:lnTo>
                  <a:lnTo>
                    <a:pt x="71907" y="160718"/>
                  </a:lnTo>
                  <a:lnTo>
                    <a:pt x="68859" y="160718"/>
                  </a:lnTo>
                  <a:lnTo>
                    <a:pt x="65722" y="162242"/>
                  </a:lnTo>
                  <a:lnTo>
                    <a:pt x="65722" y="288925"/>
                  </a:lnTo>
                  <a:lnTo>
                    <a:pt x="0" y="288925"/>
                  </a:lnTo>
                  <a:lnTo>
                    <a:pt x="0" y="349986"/>
                  </a:lnTo>
                  <a:lnTo>
                    <a:pt x="114681" y="349986"/>
                  </a:lnTo>
                  <a:lnTo>
                    <a:pt x="114681" y="217208"/>
                  </a:lnTo>
                  <a:lnTo>
                    <a:pt x="162013" y="217208"/>
                  </a:lnTo>
                  <a:lnTo>
                    <a:pt x="199009" y="233108"/>
                  </a:lnTo>
                  <a:lnTo>
                    <a:pt x="221830" y="253504"/>
                  </a:lnTo>
                  <a:lnTo>
                    <a:pt x="237274" y="266217"/>
                  </a:lnTo>
                  <a:lnTo>
                    <a:pt x="246126" y="273685"/>
                  </a:lnTo>
                  <a:lnTo>
                    <a:pt x="273646" y="299593"/>
                  </a:lnTo>
                  <a:lnTo>
                    <a:pt x="311848" y="256921"/>
                  </a:lnTo>
                  <a:close/>
                </a:path>
              </a:pathLst>
            </a:custGeom>
            <a:solidFill>
              <a:srgbClr val="000000"/>
            </a:solidFill>
          </p:spPr>
          <p:txBody>
            <a:bodyPr wrap="square" lIns="0" tIns="0" rIns="0" bIns="0" rtlCol="0"/>
            <a:lstStyle/>
            <a:p>
              <a:endParaRPr/>
            </a:p>
          </p:txBody>
        </p:sp>
        <p:pic>
          <p:nvPicPr>
            <p:cNvPr id="161" name="object 160">
              <a:extLst>
                <a:ext uri="{FF2B5EF4-FFF2-40B4-BE49-F238E27FC236}">
                  <a16:creationId xmlns:a16="http://schemas.microsoft.com/office/drawing/2014/main" id="{118A2C77-331B-0308-35DA-B635A07BC21D}"/>
                </a:ext>
              </a:extLst>
            </p:cNvPr>
            <p:cNvPicPr/>
            <p:nvPr/>
          </p:nvPicPr>
          <p:blipFill>
            <a:blip r:embed="rId111" cstate="print"/>
            <a:stretch>
              <a:fillRect/>
            </a:stretch>
          </p:blipFill>
          <p:spPr>
            <a:xfrm>
              <a:off x="2376773" y="3438334"/>
              <a:ext cx="247650" cy="233553"/>
            </a:xfrm>
            <a:prstGeom prst="rect">
              <a:avLst/>
            </a:prstGeom>
          </p:spPr>
        </p:pic>
        <p:pic>
          <p:nvPicPr>
            <p:cNvPr id="162" name="object 161">
              <a:extLst>
                <a:ext uri="{FF2B5EF4-FFF2-40B4-BE49-F238E27FC236}">
                  <a16:creationId xmlns:a16="http://schemas.microsoft.com/office/drawing/2014/main" id="{65101853-92EB-4F3C-AE3D-5D606F7F9AEB}"/>
                </a:ext>
              </a:extLst>
            </p:cNvPr>
            <p:cNvPicPr/>
            <p:nvPr/>
          </p:nvPicPr>
          <p:blipFill>
            <a:blip r:embed="rId112" cstate="print"/>
            <a:stretch>
              <a:fillRect/>
            </a:stretch>
          </p:blipFill>
          <p:spPr>
            <a:xfrm>
              <a:off x="2376773" y="3026187"/>
              <a:ext cx="243077" cy="248888"/>
            </a:xfrm>
            <a:prstGeom prst="rect">
              <a:avLst/>
            </a:prstGeom>
          </p:spPr>
        </p:pic>
        <p:pic>
          <p:nvPicPr>
            <p:cNvPr id="163" name="object 162">
              <a:extLst>
                <a:ext uri="{FF2B5EF4-FFF2-40B4-BE49-F238E27FC236}">
                  <a16:creationId xmlns:a16="http://schemas.microsoft.com/office/drawing/2014/main" id="{8ACE7498-75A6-8D16-DBF4-0386B0D7DE85}"/>
                </a:ext>
              </a:extLst>
            </p:cNvPr>
            <p:cNvPicPr/>
            <p:nvPr/>
          </p:nvPicPr>
          <p:blipFill>
            <a:blip r:embed="rId113" cstate="print"/>
            <a:stretch>
              <a:fillRect/>
            </a:stretch>
          </p:blipFill>
          <p:spPr>
            <a:xfrm>
              <a:off x="2376773" y="2781966"/>
              <a:ext cx="243077" cy="201549"/>
            </a:xfrm>
            <a:prstGeom prst="rect">
              <a:avLst/>
            </a:prstGeom>
          </p:spPr>
        </p:pic>
        <p:pic>
          <p:nvPicPr>
            <p:cNvPr id="164" name="object 163">
              <a:extLst>
                <a:ext uri="{FF2B5EF4-FFF2-40B4-BE49-F238E27FC236}">
                  <a16:creationId xmlns:a16="http://schemas.microsoft.com/office/drawing/2014/main" id="{C8DE5DBF-45A7-D4B5-F406-929CB4B8D4D3}"/>
                </a:ext>
              </a:extLst>
            </p:cNvPr>
            <p:cNvPicPr/>
            <p:nvPr/>
          </p:nvPicPr>
          <p:blipFill>
            <a:blip r:embed="rId114" cstate="print"/>
            <a:stretch>
              <a:fillRect/>
            </a:stretch>
          </p:blipFill>
          <p:spPr>
            <a:xfrm>
              <a:off x="2376773" y="2545365"/>
              <a:ext cx="243077" cy="189261"/>
            </a:xfrm>
            <a:prstGeom prst="rect">
              <a:avLst/>
            </a:prstGeom>
          </p:spPr>
        </p:pic>
        <p:sp>
          <p:nvSpPr>
            <p:cNvPr id="165" name="object 164">
              <a:extLst>
                <a:ext uri="{FF2B5EF4-FFF2-40B4-BE49-F238E27FC236}">
                  <a16:creationId xmlns:a16="http://schemas.microsoft.com/office/drawing/2014/main" id="{5DB9576C-01EC-C1D5-0382-FC79687328B9}"/>
                </a:ext>
              </a:extLst>
            </p:cNvPr>
            <p:cNvSpPr/>
            <p:nvPr/>
          </p:nvSpPr>
          <p:spPr>
            <a:xfrm>
              <a:off x="2376773" y="2258377"/>
              <a:ext cx="275590" cy="248920"/>
            </a:xfrm>
            <a:custGeom>
              <a:avLst/>
              <a:gdLst/>
              <a:ahLst/>
              <a:cxnLst/>
              <a:rect l="l" t="t" r="r" b="b"/>
              <a:pathLst>
                <a:path w="275589" h="248919">
                  <a:moveTo>
                    <a:pt x="45910" y="248792"/>
                  </a:moveTo>
                  <a:lnTo>
                    <a:pt x="38195" y="244220"/>
                  </a:lnTo>
                  <a:lnTo>
                    <a:pt x="22955" y="238124"/>
                  </a:lnTo>
                  <a:lnTo>
                    <a:pt x="17225" y="234934"/>
                  </a:lnTo>
                  <a:lnTo>
                    <a:pt x="5729" y="229123"/>
                  </a:lnTo>
                  <a:lnTo>
                    <a:pt x="0" y="225932"/>
                  </a:lnTo>
                  <a:lnTo>
                    <a:pt x="1524" y="221360"/>
                  </a:lnTo>
                  <a:lnTo>
                    <a:pt x="4572" y="216788"/>
                  </a:lnTo>
                  <a:lnTo>
                    <a:pt x="10668" y="198405"/>
                  </a:lnTo>
                  <a:lnTo>
                    <a:pt x="16859" y="183165"/>
                  </a:lnTo>
                  <a:lnTo>
                    <a:pt x="19907" y="178593"/>
                  </a:lnTo>
                  <a:lnTo>
                    <a:pt x="22955" y="172497"/>
                  </a:lnTo>
                  <a:lnTo>
                    <a:pt x="26003" y="169449"/>
                  </a:lnTo>
                  <a:lnTo>
                    <a:pt x="29051" y="164877"/>
                  </a:lnTo>
                  <a:lnTo>
                    <a:pt x="32099" y="161829"/>
                  </a:lnTo>
                  <a:lnTo>
                    <a:pt x="36671" y="158781"/>
                  </a:lnTo>
                  <a:lnTo>
                    <a:pt x="39719" y="155733"/>
                  </a:lnTo>
                  <a:lnTo>
                    <a:pt x="44291" y="154209"/>
                  </a:lnTo>
                  <a:lnTo>
                    <a:pt x="48958" y="151161"/>
                  </a:lnTo>
                  <a:lnTo>
                    <a:pt x="53530" y="149637"/>
                  </a:lnTo>
                  <a:lnTo>
                    <a:pt x="76390" y="140398"/>
                  </a:lnTo>
                  <a:lnTo>
                    <a:pt x="82581" y="138874"/>
                  </a:lnTo>
                  <a:lnTo>
                    <a:pt x="90201" y="135826"/>
                  </a:lnTo>
                  <a:lnTo>
                    <a:pt x="99345" y="132778"/>
                  </a:lnTo>
                  <a:lnTo>
                    <a:pt x="105599" y="130492"/>
                  </a:lnTo>
                  <a:lnTo>
                    <a:pt x="120428" y="125920"/>
                  </a:lnTo>
                  <a:lnTo>
                    <a:pt x="136984" y="121062"/>
                  </a:lnTo>
                  <a:lnTo>
                    <a:pt x="157623" y="114204"/>
                  </a:lnTo>
                  <a:lnTo>
                    <a:pt x="169640" y="109918"/>
                  </a:lnTo>
                  <a:lnTo>
                    <a:pt x="164163" y="104489"/>
                  </a:lnTo>
                  <a:lnTo>
                    <a:pt x="158972" y="99631"/>
                  </a:lnTo>
                  <a:lnTo>
                    <a:pt x="153781" y="95345"/>
                  </a:lnTo>
                  <a:lnTo>
                    <a:pt x="148304" y="91630"/>
                  </a:lnTo>
                  <a:lnTo>
                    <a:pt x="142113" y="87058"/>
                  </a:lnTo>
                  <a:lnTo>
                    <a:pt x="94773" y="68675"/>
                  </a:lnTo>
                  <a:lnTo>
                    <a:pt x="59626" y="61055"/>
                  </a:lnTo>
                  <a:lnTo>
                    <a:pt x="47434" y="102298"/>
                  </a:lnTo>
                  <a:lnTo>
                    <a:pt x="39719" y="100774"/>
                  </a:lnTo>
                  <a:lnTo>
                    <a:pt x="32099" y="97726"/>
                  </a:lnTo>
                  <a:lnTo>
                    <a:pt x="24479" y="96202"/>
                  </a:lnTo>
                  <a:lnTo>
                    <a:pt x="18511" y="94154"/>
                  </a:lnTo>
                  <a:lnTo>
                    <a:pt x="5968" y="90630"/>
                  </a:lnTo>
                  <a:lnTo>
                    <a:pt x="0" y="88582"/>
                  </a:lnTo>
                  <a:lnTo>
                    <a:pt x="22955" y="1523"/>
                  </a:lnTo>
                  <a:lnTo>
                    <a:pt x="38195" y="1523"/>
                  </a:lnTo>
                  <a:lnTo>
                    <a:pt x="44291" y="0"/>
                  </a:lnTo>
                  <a:lnTo>
                    <a:pt x="55054" y="0"/>
                  </a:lnTo>
                  <a:lnTo>
                    <a:pt x="71068" y="2476"/>
                  </a:lnTo>
                  <a:lnTo>
                    <a:pt x="110553" y="12953"/>
                  </a:lnTo>
                  <a:lnTo>
                    <a:pt x="152956" y="30965"/>
                  </a:lnTo>
                  <a:lnTo>
                    <a:pt x="190641" y="57888"/>
                  </a:lnTo>
                  <a:lnTo>
                    <a:pt x="220216" y="90996"/>
                  </a:lnTo>
                  <a:lnTo>
                    <a:pt x="242801" y="127968"/>
                  </a:lnTo>
                  <a:lnTo>
                    <a:pt x="251317" y="147692"/>
                  </a:lnTo>
                  <a:lnTo>
                    <a:pt x="259222" y="168305"/>
                  </a:lnTo>
                  <a:lnTo>
                    <a:pt x="272574" y="210820"/>
                  </a:lnTo>
                  <a:lnTo>
                    <a:pt x="275177" y="221360"/>
                  </a:lnTo>
                  <a:lnTo>
                    <a:pt x="223170" y="238124"/>
                  </a:lnTo>
                  <a:lnTo>
                    <a:pt x="220622" y="226074"/>
                  </a:lnTo>
                  <a:lnTo>
                    <a:pt x="217646" y="214872"/>
                  </a:lnTo>
                  <a:lnTo>
                    <a:pt x="214383" y="204223"/>
                  </a:lnTo>
                  <a:lnTo>
                    <a:pt x="210978" y="193833"/>
                  </a:lnTo>
                  <a:lnTo>
                    <a:pt x="197167" y="157257"/>
                  </a:lnTo>
                  <a:lnTo>
                    <a:pt x="168151" y="168497"/>
                  </a:lnTo>
                  <a:lnTo>
                    <a:pt x="153755" y="173759"/>
                  </a:lnTo>
                  <a:lnTo>
                    <a:pt x="139065" y="178593"/>
                  </a:lnTo>
                  <a:lnTo>
                    <a:pt x="110632" y="190023"/>
                  </a:lnTo>
                  <a:lnTo>
                    <a:pt x="81057" y="201453"/>
                  </a:lnTo>
                  <a:lnTo>
                    <a:pt x="74866" y="204596"/>
                  </a:lnTo>
                  <a:lnTo>
                    <a:pt x="71818" y="204596"/>
                  </a:lnTo>
                  <a:lnTo>
                    <a:pt x="68770" y="206120"/>
                  </a:lnTo>
                  <a:lnTo>
                    <a:pt x="61150" y="213740"/>
                  </a:lnTo>
                  <a:lnTo>
                    <a:pt x="59626" y="216788"/>
                  </a:lnTo>
                  <a:lnTo>
                    <a:pt x="59626" y="218312"/>
                  </a:lnTo>
                  <a:lnTo>
                    <a:pt x="58102" y="221360"/>
                  </a:lnTo>
                  <a:lnTo>
                    <a:pt x="45910" y="248792"/>
                  </a:lnTo>
                  <a:close/>
                </a:path>
              </a:pathLst>
            </a:custGeom>
            <a:solidFill>
              <a:srgbClr val="000000"/>
            </a:solidFill>
          </p:spPr>
          <p:txBody>
            <a:bodyPr wrap="square" lIns="0" tIns="0" rIns="0" bIns="0" rtlCol="0"/>
            <a:lstStyle/>
            <a:p>
              <a:endParaRPr/>
            </a:p>
          </p:txBody>
        </p:sp>
        <p:pic>
          <p:nvPicPr>
            <p:cNvPr id="166" name="object 165">
              <a:extLst>
                <a:ext uri="{FF2B5EF4-FFF2-40B4-BE49-F238E27FC236}">
                  <a16:creationId xmlns:a16="http://schemas.microsoft.com/office/drawing/2014/main" id="{A880C29D-ADB7-E560-6331-3ABF08EB6864}"/>
                </a:ext>
              </a:extLst>
            </p:cNvPr>
            <p:cNvPicPr/>
            <p:nvPr/>
          </p:nvPicPr>
          <p:blipFill>
            <a:blip r:embed="rId115" cstate="print"/>
            <a:stretch>
              <a:fillRect/>
            </a:stretch>
          </p:blipFill>
          <p:spPr>
            <a:xfrm>
              <a:off x="2375249" y="1979009"/>
              <a:ext cx="246126" cy="235076"/>
            </a:xfrm>
            <a:prstGeom prst="rect">
              <a:avLst/>
            </a:prstGeom>
          </p:spPr>
        </p:pic>
      </p:grpSp>
    </p:spTree>
    <p:extLst>
      <p:ext uri="{BB962C8B-B14F-4D97-AF65-F5344CB8AC3E}">
        <p14:creationId xmlns:p14="http://schemas.microsoft.com/office/powerpoint/2010/main" val="1111543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C56F-B7E7-4B8C-3A6E-310318068490}"/>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CA9719F2-8BB0-FEE4-C854-A268CF156011}"/>
              </a:ext>
            </a:extLst>
          </p:cNvPr>
          <p:cNvSpPr>
            <a:spLocks noGrp="1"/>
          </p:cNvSpPr>
          <p:nvPr>
            <p:ph idx="1"/>
          </p:nvPr>
        </p:nvSpPr>
        <p:spPr/>
        <p:txBody>
          <a:bodyPr/>
          <a:lstStyle/>
          <a:p>
            <a:endParaRPr lang="en-IL"/>
          </a:p>
        </p:txBody>
      </p:sp>
      <p:pic>
        <p:nvPicPr>
          <p:cNvPr id="4" name="object 2">
            <a:extLst>
              <a:ext uri="{FF2B5EF4-FFF2-40B4-BE49-F238E27FC236}">
                <a16:creationId xmlns:a16="http://schemas.microsoft.com/office/drawing/2014/main" id="{7D33D6D0-1E2F-8088-B699-27389E4B01AB}"/>
              </a:ext>
            </a:extLst>
          </p:cNvPr>
          <p:cNvPicPr/>
          <p:nvPr/>
        </p:nvPicPr>
        <p:blipFill>
          <a:blip r:embed="rId2" cstate="print"/>
          <a:stretch>
            <a:fillRect/>
          </a:stretch>
        </p:blipFill>
        <p:spPr>
          <a:xfrm rot="5400000">
            <a:off x="2610589" y="-2723411"/>
            <a:ext cx="6858000" cy="12304821"/>
          </a:xfrm>
          <a:prstGeom prst="rect">
            <a:avLst/>
          </a:prstGeom>
        </p:spPr>
      </p:pic>
    </p:spTree>
    <p:extLst>
      <p:ext uri="{BB962C8B-B14F-4D97-AF65-F5344CB8AC3E}">
        <p14:creationId xmlns:p14="http://schemas.microsoft.com/office/powerpoint/2010/main" val="2482506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A191-0E78-C3EE-F1F5-390DBF002371}"/>
              </a:ext>
            </a:extLst>
          </p:cNvPr>
          <p:cNvSpPr>
            <a:spLocks noGrp="1"/>
          </p:cNvSpPr>
          <p:nvPr>
            <p:ph type="title"/>
          </p:nvPr>
        </p:nvSpPr>
        <p:spPr/>
        <p:txBody>
          <a:bodyPr/>
          <a:lstStyle/>
          <a:p>
            <a:pPr algn="r" rtl="1"/>
            <a:r>
              <a:rPr lang="he-IL" dirty="0"/>
              <a:t>בטיחות מעל </a:t>
            </a:r>
            <a:r>
              <a:rPr lang="he-IL" dirty="0" err="1"/>
              <a:t>הכל</a:t>
            </a:r>
            <a:endParaRPr lang="en-IL" dirty="0"/>
          </a:p>
        </p:txBody>
      </p:sp>
      <p:sp>
        <p:nvSpPr>
          <p:cNvPr id="3" name="Content Placeholder 2">
            <a:extLst>
              <a:ext uri="{FF2B5EF4-FFF2-40B4-BE49-F238E27FC236}">
                <a16:creationId xmlns:a16="http://schemas.microsoft.com/office/drawing/2014/main" id="{53DC0407-10AA-883B-5FA1-00817205C9D2}"/>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1786532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4F73F3-F3E2-79B1-3274-47E0CE1EFB2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1500" kern="1200" dirty="0">
                <a:solidFill>
                  <a:schemeClr val="bg1"/>
                </a:solidFill>
                <a:latin typeface="+mj-lt"/>
                <a:ea typeface="+mj-ea"/>
                <a:cs typeface="+mj-cs"/>
                <a:hlinkClick r:id="rId2"/>
              </a:rPr>
              <a:t>https://www.barel-arch.com/%D7%90%D7%93%D7%A8%D7%99%D7%9B%D7%9C%D7%95%D7%AA-%D7%9E%D7%93%D7%91%D7%A8%D7%99%D7%AA/</a:t>
            </a:r>
            <a:r>
              <a:rPr lang="en-US" sz="1500" kern="1200" dirty="0">
                <a:solidFill>
                  <a:schemeClr val="bg1"/>
                </a:solidFill>
                <a:latin typeface="+mj-lt"/>
                <a:ea typeface="+mj-ea"/>
                <a:cs typeface="+mj-cs"/>
              </a:rPr>
              <a:t> </a:t>
            </a:r>
            <a:br>
              <a:rPr lang="en-US" sz="1500" kern="1200" dirty="0">
                <a:solidFill>
                  <a:schemeClr val="bg1"/>
                </a:solidFill>
                <a:latin typeface="+mj-lt"/>
                <a:ea typeface="+mj-ea"/>
                <a:cs typeface="+mj-cs"/>
              </a:rPr>
            </a:br>
            <a:endParaRPr lang="en-US" sz="1500" kern="1200" dirty="0">
              <a:solidFill>
                <a:schemeClr val="bg1"/>
              </a:solidFill>
              <a:latin typeface="+mj-lt"/>
              <a:ea typeface="+mj-ea"/>
              <a:cs typeface="+mj-cs"/>
            </a:endParaRPr>
          </a:p>
        </p:txBody>
      </p:sp>
      <p:pic>
        <p:nvPicPr>
          <p:cNvPr id="5" name="Picture 4">
            <a:extLst>
              <a:ext uri="{FF2B5EF4-FFF2-40B4-BE49-F238E27FC236}">
                <a16:creationId xmlns:a16="http://schemas.microsoft.com/office/drawing/2014/main" id="{05B7509C-DDC8-5CA5-EA94-CBDCBEBE598D}"/>
              </a:ext>
            </a:extLst>
          </p:cNvPr>
          <p:cNvPicPr>
            <a:picLocks noChangeAspect="1"/>
          </p:cNvPicPr>
          <p:nvPr/>
        </p:nvPicPr>
        <p:blipFill>
          <a:blip r:embed="rId3"/>
          <a:stretch>
            <a:fillRect/>
          </a:stretch>
        </p:blipFill>
        <p:spPr>
          <a:xfrm>
            <a:off x="0" y="30479"/>
            <a:ext cx="12192000" cy="6827521"/>
          </a:xfrm>
          <a:prstGeom prst="rect">
            <a:avLst/>
          </a:prstGeom>
        </p:spPr>
      </p:pic>
      <p:sp>
        <p:nvSpPr>
          <p:cNvPr id="7" name="TextBox 6">
            <a:extLst>
              <a:ext uri="{FF2B5EF4-FFF2-40B4-BE49-F238E27FC236}">
                <a16:creationId xmlns:a16="http://schemas.microsoft.com/office/drawing/2014/main" id="{6C65AE26-29ED-9A7B-ADDF-6580E3F250DB}"/>
              </a:ext>
            </a:extLst>
          </p:cNvPr>
          <p:cNvSpPr txBox="1"/>
          <p:nvPr/>
        </p:nvSpPr>
        <p:spPr>
          <a:xfrm>
            <a:off x="2987246" y="2904523"/>
            <a:ext cx="6221626" cy="369332"/>
          </a:xfrm>
          <a:prstGeom prst="rect">
            <a:avLst/>
          </a:prstGeom>
          <a:noFill/>
        </p:spPr>
        <p:txBody>
          <a:bodyPr wrap="square">
            <a:spAutoFit/>
          </a:bodyPr>
          <a:lstStyle/>
          <a:p>
            <a:pPr algn="r">
              <a:spcBef>
                <a:spcPts val="1500"/>
              </a:spcBef>
              <a:spcAft>
                <a:spcPts val="750"/>
              </a:spcAft>
            </a:pPr>
            <a:r>
              <a:rPr lang="he-IL" b="0" i="0" dirty="0">
                <a:effectLst/>
                <a:latin typeface="Open Sans Hebrew"/>
                <a:hlinkClick r:id="rId2"/>
              </a:rPr>
              <a:t>אדריכלות מדברית</a:t>
            </a:r>
            <a:endParaRPr lang="he-IL" b="0" i="0" dirty="0">
              <a:effectLst/>
              <a:latin typeface="Open Sans Hebrew"/>
            </a:endParaRPr>
          </a:p>
        </p:txBody>
      </p:sp>
      <p:pic>
        <p:nvPicPr>
          <p:cNvPr id="9" name="Picture 8">
            <a:extLst>
              <a:ext uri="{FF2B5EF4-FFF2-40B4-BE49-F238E27FC236}">
                <a16:creationId xmlns:a16="http://schemas.microsoft.com/office/drawing/2014/main" id="{8BAC0570-17C5-6FA9-C046-B40E1444B68C}"/>
              </a:ext>
            </a:extLst>
          </p:cNvPr>
          <p:cNvPicPr>
            <a:picLocks noChangeAspect="1"/>
          </p:cNvPicPr>
          <p:nvPr/>
        </p:nvPicPr>
        <p:blipFill>
          <a:blip r:embed="rId4"/>
          <a:stretch>
            <a:fillRect/>
          </a:stretch>
        </p:blipFill>
        <p:spPr>
          <a:xfrm>
            <a:off x="9494752" y="2806085"/>
            <a:ext cx="2697248" cy="2435379"/>
          </a:xfrm>
          <a:prstGeom prst="rect">
            <a:avLst/>
          </a:prstGeom>
        </p:spPr>
      </p:pic>
    </p:spTree>
    <p:extLst>
      <p:ext uri="{BB962C8B-B14F-4D97-AF65-F5344CB8AC3E}">
        <p14:creationId xmlns:p14="http://schemas.microsoft.com/office/powerpoint/2010/main" val="21675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39FD-0305-4190-5C8F-73943C845217}"/>
              </a:ext>
            </a:extLst>
          </p:cNvPr>
          <p:cNvSpPr>
            <a:spLocks noGrp="1"/>
          </p:cNvSpPr>
          <p:nvPr>
            <p:ph type="title"/>
          </p:nvPr>
        </p:nvSpPr>
        <p:spPr/>
        <p:txBody>
          <a:bodyPr/>
          <a:lstStyle/>
          <a:p>
            <a:r>
              <a:rPr lang="he-IL" dirty="0">
                <a:hlinkClick r:id="rId2"/>
              </a:rPr>
              <a:t>משרד הפנים</a:t>
            </a:r>
            <a:endParaRPr lang="en-IL" dirty="0"/>
          </a:p>
        </p:txBody>
      </p:sp>
      <p:pic>
        <p:nvPicPr>
          <p:cNvPr id="5" name="Picture 4">
            <a:extLst>
              <a:ext uri="{FF2B5EF4-FFF2-40B4-BE49-F238E27FC236}">
                <a16:creationId xmlns:a16="http://schemas.microsoft.com/office/drawing/2014/main" id="{BA5FD8B3-EBE3-C37D-8E26-83990AFFB32F}"/>
              </a:ext>
            </a:extLst>
          </p:cNvPr>
          <p:cNvPicPr>
            <a:picLocks noChangeAspect="1"/>
          </p:cNvPicPr>
          <p:nvPr/>
        </p:nvPicPr>
        <p:blipFill>
          <a:blip r:embed="rId3"/>
          <a:stretch>
            <a:fillRect/>
          </a:stretch>
        </p:blipFill>
        <p:spPr>
          <a:xfrm>
            <a:off x="0" y="1856603"/>
            <a:ext cx="12192000" cy="3144793"/>
          </a:xfrm>
          <a:prstGeom prst="rect">
            <a:avLst/>
          </a:prstGeom>
        </p:spPr>
      </p:pic>
    </p:spTree>
    <p:extLst>
      <p:ext uri="{BB962C8B-B14F-4D97-AF65-F5344CB8AC3E}">
        <p14:creationId xmlns:p14="http://schemas.microsoft.com/office/powerpoint/2010/main" val="46706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EF734-4D12-839C-B72A-6201D277CFDF}"/>
            </a:ext>
          </a:extLst>
        </p:cNvPr>
        <p:cNvGrpSpPr/>
        <p:nvPr/>
      </p:nvGrpSpPr>
      <p:grpSpPr>
        <a:xfrm>
          <a:off x="0" y="0"/>
          <a:ext cx="0" cy="0"/>
          <a:chOff x="0" y="0"/>
          <a:chExt cx="0" cy="0"/>
        </a:xfrm>
      </p:grpSpPr>
      <p:pic>
        <p:nvPicPr>
          <p:cNvPr id="4" name="Content Placeholder 3" descr="A blue and green poster with white text&#10;&#10;AI-generated content may be incorrect.">
            <a:extLst>
              <a:ext uri="{FF2B5EF4-FFF2-40B4-BE49-F238E27FC236}">
                <a16:creationId xmlns:a16="http://schemas.microsoft.com/office/drawing/2014/main" id="{D482F674-4366-BD88-CA96-85EEF55127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 y="-6363729"/>
            <a:ext cx="12190476" cy="16693090"/>
          </a:xfrm>
        </p:spPr>
      </p:pic>
    </p:spTree>
    <p:extLst>
      <p:ext uri="{BB962C8B-B14F-4D97-AF65-F5344CB8AC3E}">
        <p14:creationId xmlns:p14="http://schemas.microsoft.com/office/powerpoint/2010/main" val="50370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7ACC-1F5E-329D-FA2E-C0D5AB3FB499}"/>
              </a:ext>
            </a:extLst>
          </p:cNvPr>
          <p:cNvSpPr>
            <a:spLocks noGrp="1"/>
          </p:cNvSpPr>
          <p:nvPr>
            <p:ph type="ctrTitle"/>
          </p:nvPr>
        </p:nvSpPr>
        <p:spPr>
          <a:xfrm>
            <a:off x="574400" y="997527"/>
            <a:ext cx="4053018" cy="3505057"/>
          </a:xfrm>
        </p:spPr>
        <p:txBody>
          <a:bodyPr anchor="t">
            <a:normAutofit/>
          </a:bodyPr>
          <a:lstStyle/>
          <a:p>
            <a:pPr rtl="1">
              <a:lnSpc>
                <a:spcPct val="90000"/>
              </a:lnSpc>
            </a:pPr>
            <a:r>
              <a:rPr lang="en-IL" sz="4000" dirty="0" err="1"/>
              <a:t>יש</a:t>
            </a:r>
            <a:r>
              <a:rPr lang="en-IL" sz="4000" dirty="0"/>
              <a:t> </a:t>
            </a:r>
            <a:r>
              <a:rPr lang="en-IL" sz="4000" dirty="0" err="1"/>
              <a:t>חדש</a:t>
            </a:r>
            <a:r>
              <a:rPr lang="en-IL" sz="4000" dirty="0"/>
              <a:t> </a:t>
            </a:r>
            <a:r>
              <a:rPr lang="en-IL" sz="4000" dirty="0" err="1"/>
              <a:t>מתחת</a:t>
            </a:r>
            <a:r>
              <a:rPr lang="he-IL" sz="4000" dirty="0"/>
              <a:t> </a:t>
            </a:r>
            <a:r>
              <a:rPr lang="en-IL" sz="4000" dirty="0"/>
              <a:t> </a:t>
            </a:r>
            <a:r>
              <a:rPr lang="he-IL" sz="4000" dirty="0"/>
              <a:t> </a:t>
            </a:r>
            <a:r>
              <a:rPr lang="en-IL" sz="4000" dirty="0" err="1"/>
              <a:t>לשמש</a:t>
            </a:r>
            <a:r>
              <a:rPr lang="en-IL" sz="4000" dirty="0"/>
              <a:t>:</a:t>
            </a:r>
            <a:r>
              <a:rPr lang="he-IL" sz="4000" dirty="0"/>
              <a:t> </a:t>
            </a:r>
            <a:r>
              <a:rPr lang="en-IL" sz="4000" dirty="0"/>
              <a:t> </a:t>
            </a:r>
            <a:r>
              <a:rPr lang="en-IL" sz="4000" dirty="0" err="1"/>
              <a:t>התגוננות</a:t>
            </a:r>
            <a:r>
              <a:rPr lang="he-IL" sz="4000" dirty="0"/>
              <a:t> </a:t>
            </a:r>
            <a:r>
              <a:rPr lang="en-IL" sz="4000" dirty="0"/>
              <a:t> </a:t>
            </a:r>
            <a:r>
              <a:rPr lang="he-IL" sz="4000" dirty="0"/>
              <a:t> </a:t>
            </a:r>
            <a:r>
              <a:rPr lang="en-IL" sz="4000" dirty="0" err="1"/>
              <a:t>מקרני</a:t>
            </a:r>
            <a:r>
              <a:rPr lang="en-IL" sz="4000" dirty="0"/>
              <a:t> </a:t>
            </a:r>
            <a:r>
              <a:rPr lang="en-IL" sz="4000" dirty="0" err="1"/>
              <a:t>השמש</a:t>
            </a:r>
            <a:r>
              <a:rPr lang="en-IL" sz="4000" dirty="0"/>
              <a:t> </a:t>
            </a:r>
            <a:r>
              <a:rPr lang="en-IL" sz="4000" dirty="0" err="1"/>
              <a:t>וייצור</a:t>
            </a:r>
            <a:r>
              <a:rPr lang="en-IL" sz="4000" dirty="0"/>
              <a:t> חשמל </a:t>
            </a:r>
            <a:r>
              <a:rPr lang="en-IL" sz="4000" dirty="0" err="1"/>
              <a:t>על</a:t>
            </a:r>
            <a:r>
              <a:rPr lang="en-IL" sz="4000" dirty="0"/>
              <a:t> </a:t>
            </a:r>
            <a:r>
              <a:rPr lang="en-IL" sz="4000" dirty="0" err="1"/>
              <a:t>גג</a:t>
            </a:r>
            <a:r>
              <a:rPr lang="en-IL" sz="4000" dirty="0"/>
              <a:t> </a:t>
            </a:r>
            <a:r>
              <a:rPr lang="en-IL" sz="4000" dirty="0" err="1"/>
              <a:t>הבית</a:t>
            </a:r>
            <a:endParaRPr lang="en-IL" sz="4000" dirty="0"/>
          </a:p>
        </p:txBody>
      </p:sp>
      <p:sp>
        <p:nvSpPr>
          <p:cNvPr id="3" name="Subtitle 2">
            <a:extLst>
              <a:ext uri="{FF2B5EF4-FFF2-40B4-BE49-F238E27FC236}">
                <a16:creationId xmlns:a16="http://schemas.microsoft.com/office/drawing/2014/main" id="{E00C20E3-D963-1D15-4F46-A77ED99A6BB5}"/>
              </a:ext>
            </a:extLst>
          </p:cNvPr>
          <p:cNvSpPr>
            <a:spLocks noGrp="1"/>
          </p:cNvSpPr>
          <p:nvPr>
            <p:ph type="subTitle" idx="1"/>
          </p:nvPr>
        </p:nvSpPr>
        <p:spPr>
          <a:xfrm>
            <a:off x="574399" y="4608945"/>
            <a:ext cx="3919961" cy="1334655"/>
          </a:xfrm>
        </p:spPr>
        <p:txBody>
          <a:bodyPr anchor="b">
            <a:normAutofit/>
          </a:bodyPr>
          <a:lstStyle/>
          <a:p>
            <a:r>
              <a:rPr lang="en-IL"/>
              <a:t>חקירת טכנולוגיות סולאריות והגנה מקרני השמש</a:t>
            </a:r>
          </a:p>
        </p:txBody>
      </p:sp>
      <p:pic>
        <p:nvPicPr>
          <p:cNvPr id="4" name="Picture 3" descr="קיר פאנלים סולאריים.">
            <a:extLst>
              <a:ext uri="{FF2B5EF4-FFF2-40B4-BE49-F238E27FC236}">
                <a16:creationId xmlns:a16="http://schemas.microsoft.com/office/drawing/2014/main" id="{8AD2305D-8D17-4861-B898-A035258024BC}"/>
              </a:ext>
            </a:extLst>
          </p:cNvPr>
          <p:cNvPicPr>
            <a:picLocks noChangeAspect="1"/>
          </p:cNvPicPr>
          <p:nvPr/>
        </p:nvPicPr>
        <p:blipFill>
          <a:blip r:embed="rId3"/>
          <a:srcRect l="14707" r="17383" b="-1"/>
          <a:stretch/>
        </p:blipFill>
        <p:spPr>
          <a:xfrm>
            <a:off x="5218980" y="672912"/>
            <a:ext cx="6973019" cy="5596128"/>
          </a:xfrm>
          <a:prstGeom prst="rect">
            <a:avLst/>
          </a:prstGeom>
        </p:spPr>
      </p:pic>
    </p:spTree>
    <p:extLst>
      <p:ext uri="{BB962C8B-B14F-4D97-AF65-F5344CB8AC3E}">
        <p14:creationId xmlns:p14="http://schemas.microsoft.com/office/powerpoint/2010/main" val="171412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תמונת תקריב ללוחות מערך פוטו-וולטאי ב- Raw">
            <a:extLst>
              <a:ext uri="{FF2B5EF4-FFF2-40B4-BE49-F238E27FC236}">
                <a16:creationId xmlns:a16="http://schemas.microsoft.com/office/drawing/2014/main" id="{BB63ED55-91AE-4690-B38E-8CEEEC28216C}"/>
              </a:ext>
            </a:extLst>
          </p:cNvPr>
          <p:cNvPicPr>
            <a:picLocks noGrp="1" noChangeAspect="1"/>
          </p:cNvPicPr>
          <p:nvPr>
            <p:ph sz="half" idx="1"/>
          </p:nvPr>
        </p:nvPicPr>
        <p:blipFill>
          <a:blip r:embed="rId3"/>
          <a:srcRect r="16996" b="2"/>
          <a:stretch/>
        </p:blipFill>
        <p:spPr>
          <a:xfrm>
            <a:off x="-1" y="914399"/>
            <a:ext cx="6657255" cy="5353523"/>
          </a:xfrm>
          <a:prstGeom prst="rect">
            <a:avLst/>
          </a:prstGeom>
        </p:spPr>
      </p:pic>
      <p:sp>
        <p:nvSpPr>
          <p:cNvPr id="2" name="Title 1">
            <a:extLst>
              <a:ext uri="{FF2B5EF4-FFF2-40B4-BE49-F238E27FC236}">
                <a16:creationId xmlns:a16="http://schemas.microsoft.com/office/drawing/2014/main" id="{4411D0A4-4851-1A02-97F6-9CE235DD3B05}"/>
              </a:ext>
            </a:extLst>
          </p:cNvPr>
          <p:cNvSpPr>
            <a:spLocks noGrp="1"/>
          </p:cNvSpPr>
          <p:nvPr>
            <p:ph type="title"/>
          </p:nvPr>
        </p:nvSpPr>
        <p:spPr>
          <a:xfrm>
            <a:off x="7269904" y="914400"/>
            <a:ext cx="4261104" cy="1097280"/>
          </a:xfrm>
        </p:spPr>
        <p:txBody>
          <a:bodyPr vert="horz" lIns="91440" tIns="45720" rIns="91440" bIns="45720" rtlCol="0" anchor="t">
            <a:normAutofit/>
          </a:bodyPr>
          <a:lstStyle/>
          <a:p>
            <a:pPr>
              <a:lnSpc>
                <a:spcPct val="90000"/>
              </a:lnSpc>
            </a:pPr>
            <a:r>
              <a:rPr lang="en-US" sz="3600"/>
              <a:t>סקירה של נושאים מרכזיים</a:t>
            </a:r>
          </a:p>
        </p:txBody>
      </p:sp>
      <p:sp>
        <p:nvSpPr>
          <p:cNvPr id="4" name="Content Placeholder 3">
            <a:extLst>
              <a:ext uri="{FF2B5EF4-FFF2-40B4-BE49-F238E27FC236}">
                <a16:creationId xmlns:a16="http://schemas.microsoft.com/office/drawing/2014/main" id="{401A2898-4184-1B33-0C22-9AD3E325BAFC}"/>
              </a:ext>
            </a:extLst>
          </p:cNvPr>
          <p:cNvSpPr>
            <a:spLocks noGrp="1"/>
          </p:cNvSpPr>
          <p:nvPr>
            <p:ph sz="half" idx="2"/>
          </p:nvPr>
        </p:nvSpPr>
        <p:spPr>
          <a:xfrm>
            <a:off x="7269905" y="2176036"/>
            <a:ext cx="4261104" cy="4121887"/>
          </a:xfrm>
        </p:spPr>
        <p:txBody>
          <a:bodyPr vert="horz" lIns="91440" tIns="45720" rIns="91440" bIns="45720" rtlCol="0">
            <a:normAutofit/>
          </a:bodyPr>
          <a:lstStyle/>
          <a:p>
            <a:r>
              <a:rPr lang="en-US"/>
              <a:t>טכנולוגיות לייצור חשמל סולרי</a:t>
            </a:r>
          </a:p>
          <a:p>
            <a:r>
              <a:rPr lang="en-US"/>
              <a:t>התקנה ותחזוקה של מערכות סולריות ביתיות</a:t>
            </a:r>
          </a:p>
          <a:p>
            <a:r>
              <a:rPr lang="en-US"/>
              <a:t>יתרונות סביבתיים וכלכליים של ייצור חשמל סולרי</a:t>
            </a:r>
          </a:p>
          <a:p>
            <a:r>
              <a:rPr lang="en-US"/>
              <a:t>הצללה ומניעת קרינה ישירה על המבנה, החלונות והגג</a:t>
            </a:r>
          </a:p>
        </p:txBody>
      </p:sp>
    </p:spTree>
    <p:extLst>
      <p:ext uri="{BB962C8B-B14F-4D97-AF65-F5344CB8AC3E}">
        <p14:creationId xmlns:p14="http://schemas.microsoft.com/office/powerpoint/2010/main" val="503895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9C718-8E82-D323-F25A-96F6A79870BE}"/>
              </a:ext>
            </a:extLst>
          </p:cNvPr>
          <p:cNvSpPr>
            <a:spLocks noGrp="1"/>
          </p:cNvSpPr>
          <p:nvPr>
            <p:ph type="ctrTitle"/>
          </p:nvPr>
        </p:nvSpPr>
        <p:spPr>
          <a:xfrm>
            <a:off x="559219" y="1115844"/>
            <a:ext cx="7680960" cy="4631911"/>
          </a:xfrm>
        </p:spPr>
        <p:txBody>
          <a:bodyPr anchor="b">
            <a:normAutofit/>
          </a:bodyPr>
          <a:lstStyle/>
          <a:p>
            <a:r>
              <a:rPr lang="en-IL" sz="6500"/>
              <a:t>טכנולוגיות לייצור חשמל סולרי</a:t>
            </a:r>
          </a:p>
        </p:txBody>
      </p:sp>
    </p:spTree>
    <p:extLst>
      <p:ext uri="{BB962C8B-B14F-4D97-AF65-F5344CB8AC3E}">
        <p14:creationId xmlns:p14="http://schemas.microsoft.com/office/powerpoint/2010/main" val="592726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קבוצה של דגלים בינלאומיים בשורה">
            <a:extLst>
              <a:ext uri="{FF2B5EF4-FFF2-40B4-BE49-F238E27FC236}">
                <a16:creationId xmlns:a16="http://schemas.microsoft.com/office/drawing/2014/main" id="{C9E8BE12-07F6-48C1-B141-4CC96179CA15}"/>
              </a:ext>
            </a:extLst>
          </p:cNvPr>
          <p:cNvPicPr>
            <a:picLocks noGrp="1" noChangeAspect="1"/>
          </p:cNvPicPr>
          <p:nvPr>
            <p:ph sz="half" idx="1"/>
          </p:nvPr>
        </p:nvPicPr>
        <p:blipFill>
          <a:blip r:embed="rId3"/>
          <a:srcRect l="15057" r="29876" b="2"/>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368FA30E-4C15-C3C7-8214-0B0358695640}"/>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היסטוריה של פאנלים סולריים</a:t>
            </a:r>
          </a:p>
        </p:txBody>
      </p:sp>
      <p:sp>
        <p:nvSpPr>
          <p:cNvPr id="4" name="Content Placeholder 3">
            <a:extLst>
              <a:ext uri="{FF2B5EF4-FFF2-40B4-BE49-F238E27FC236}">
                <a16:creationId xmlns:a16="http://schemas.microsoft.com/office/drawing/2014/main" id="{9711CA7A-7083-9AD0-328E-2AF77D6489B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ההמצאה במאה ה-19</a:t>
            </a:r>
          </a:p>
          <a:p>
            <a:pPr marL="0" lvl="1" indent="0">
              <a:buNone/>
            </a:pPr>
            <a:r>
              <a:rPr lang="he-IL" sz="1400"/>
              <a:t>פאנלים סולריים פותחו לראשונה במאה ה-19, ושימשו כבסיס להבנת אנרגיה סולארית.</a:t>
            </a:r>
          </a:p>
          <a:p>
            <a:pPr marL="0" indent="0">
              <a:spcBef>
                <a:spcPts val="2500"/>
              </a:spcBef>
              <a:buNone/>
            </a:pPr>
            <a:r>
              <a:rPr lang="he-IL" sz="1400" b="1"/>
              <a:t>טכנולוגיות מתקדמות</a:t>
            </a:r>
          </a:p>
          <a:p>
            <a:pPr marL="0" lvl="1" indent="0">
              <a:buNone/>
            </a:pPr>
            <a:r>
              <a:rPr lang="he-IL" sz="1400"/>
              <a:t>ההתקדמות הטכנולוגית בשנים האחרונות שיפרה את היעילות של פאנלים סולריים, מה שהוביל לעלייה בשימושם.</a:t>
            </a:r>
          </a:p>
          <a:p>
            <a:pPr marL="0" indent="0">
              <a:spcBef>
                <a:spcPts val="2500"/>
              </a:spcBef>
              <a:buNone/>
            </a:pPr>
            <a:r>
              <a:rPr lang="he-IL" sz="1400" b="1"/>
              <a:t>נגישות בשוק</a:t>
            </a:r>
          </a:p>
          <a:p>
            <a:pPr marL="0" lvl="1" indent="0">
              <a:buNone/>
            </a:pPr>
            <a:r>
              <a:rPr lang="he-IL" sz="1400"/>
              <a:t>עם הזמן, פאנלים סולריים הפכו לנגישים יותר בשוק, דבר המאפשר יותר אנשים לנצל אנרגיה מתחדשת.</a:t>
            </a:r>
            <a:endParaRPr lang="en-IL" sz="1400"/>
          </a:p>
        </p:txBody>
      </p:sp>
    </p:spTree>
    <p:extLst>
      <p:ext uri="{BB962C8B-B14F-4D97-AF65-F5344CB8AC3E}">
        <p14:creationId xmlns:p14="http://schemas.microsoft.com/office/powerpoint/2010/main" val="382763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תפיסת אנרגיה חלופית">
            <a:extLst>
              <a:ext uri="{FF2B5EF4-FFF2-40B4-BE49-F238E27FC236}">
                <a16:creationId xmlns:a16="http://schemas.microsoft.com/office/drawing/2014/main" id="{2210A9CB-0D04-4555-A87E-F82242E82CCD}"/>
              </a:ext>
            </a:extLst>
          </p:cNvPr>
          <p:cNvPicPr>
            <a:picLocks noGrp="1" noChangeAspect="1"/>
          </p:cNvPicPr>
          <p:nvPr>
            <p:ph sz="half" idx="1"/>
          </p:nvPr>
        </p:nvPicPr>
        <p:blipFill>
          <a:blip r:embed="rId3"/>
          <a:srcRect l="19765" r="22487" b="1"/>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6C8BF355-8BFA-D584-B548-378DE2D5E3D1}"/>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כיצד פועל תא פוטו-וולטאי</a:t>
            </a:r>
          </a:p>
        </p:txBody>
      </p:sp>
      <p:sp>
        <p:nvSpPr>
          <p:cNvPr id="4" name="Content Placeholder 3">
            <a:extLst>
              <a:ext uri="{FF2B5EF4-FFF2-40B4-BE49-F238E27FC236}">
                <a16:creationId xmlns:a16="http://schemas.microsoft.com/office/drawing/2014/main" id="{E12C37ED-E7E9-A7D4-4C27-1290EFB3FE9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עקרון האפקט הפוטו-וולטאי</a:t>
            </a:r>
          </a:p>
          <a:p>
            <a:pPr marL="0" lvl="1" indent="0">
              <a:buNone/>
            </a:pPr>
            <a:r>
              <a:rPr lang="he-IL" sz="1400"/>
              <a:t>האפקט הפוטו-וולטאי מתאר את התהליך שבו אור שמש מומר לאנרגיה חשמלית בתא הפוטו-וולטאי.</a:t>
            </a:r>
          </a:p>
          <a:p>
            <a:pPr marL="0" indent="0">
              <a:spcBef>
                <a:spcPts val="2500"/>
              </a:spcBef>
              <a:buNone/>
            </a:pPr>
            <a:r>
              <a:rPr lang="he-IL" sz="1400" b="1"/>
              <a:t>מרכיבי תא פוטו-וולטאי</a:t>
            </a:r>
          </a:p>
          <a:p>
            <a:pPr marL="0" lvl="1" indent="0">
              <a:buNone/>
            </a:pPr>
            <a:r>
              <a:rPr lang="he-IL" sz="1400"/>
              <a:t>תא פוטו-וולטאי מורכב מחומרים חצי-מוליכים, כגון סיליקון, המאפשרים את המרת האור לאנרגיה.</a:t>
            </a:r>
          </a:p>
          <a:p>
            <a:pPr marL="0" indent="0">
              <a:spcBef>
                <a:spcPts val="2500"/>
              </a:spcBef>
              <a:buNone/>
            </a:pPr>
            <a:r>
              <a:rPr lang="he-IL" sz="1400" b="1"/>
              <a:t>תהליך הפקת החשמל</a:t>
            </a:r>
          </a:p>
          <a:p>
            <a:pPr marL="0" lvl="1" indent="0">
              <a:buNone/>
            </a:pPr>
            <a:r>
              <a:rPr lang="he-IL" sz="1400"/>
              <a:t>כאשר אור פוגע בתא, הוא מפעיל אלקטרונים, מה שמוביל לייצור זרם חשמלי.</a:t>
            </a:r>
            <a:endParaRPr lang="en-IL" sz="1400"/>
          </a:p>
        </p:txBody>
      </p:sp>
    </p:spTree>
    <p:extLst>
      <p:ext uri="{BB962C8B-B14F-4D97-AF65-F5344CB8AC3E}">
        <p14:creationId xmlns:p14="http://schemas.microsoft.com/office/powerpoint/2010/main" val="3836008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נקודת מבט מרחפן על פאנלים סולאריים">
            <a:extLst>
              <a:ext uri="{FF2B5EF4-FFF2-40B4-BE49-F238E27FC236}">
                <a16:creationId xmlns:a16="http://schemas.microsoft.com/office/drawing/2014/main" id="{D81D3800-9A84-4AE4-B7EA-38082CAE6EF3}"/>
              </a:ext>
            </a:extLst>
          </p:cNvPr>
          <p:cNvPicPr>
            <a:picLocks noGrp="1" noChangeAspect="1"/>
          </p:cNvPicPr>
          <p:nvPr>
            <p:ph sz="half" idx="1"/>
          </p:nvPr>
        </p:nvPicPr>
        <p:blipFill>
          <a:blip r:embed="rId3"/>
          <a:srcRect l="37084" r="8055"/>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C9273443-0344-2942-0B5D-D1E5CEB219EA}"/>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חידושים בטכנולוגיה הסולרית</a:t>
            </a:r>
          </a:p>
        </p:txBody>
      </p:sp>
      <p:sp>
        <p:nvSpPr>
          <p:cNvPr id="4" name="Content Placeholder 3">
            <a:extLst>
              <a:ext uri="{FF2B5EF4-FFF2-40B4-BE49-F238E27FC236}">
                <a16:creationId xmlns:a16="http://schemas.microsoft.com/office/drawing/2014/main" id="{E8DD1038-9F41-815B-C14F-3617B7762CD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פאנלים סולאריים גמישים</a:t>
            </a:r>
          </a:p>
          <a:p>
            <a:pPr marL="0" lvl="1" indent="0">
              <a:buNone/>
            </a:pPr>
            <a:r>
              <a:rPr lang="he-IL" sz="1400"/>
              <a:t>פאנלים גמישים מציעים גמישות רבה יותר בהתקנה ובשימוש, הם יכולים להתאים למגוון משטחים.</a:t>
            </a:r>
          </a:p>
          <a:p>
            <a:pPr marL="0" indent="0">
              <a:spcBef>
                <a:spcPts val="2500"/>
              </a:spcBef>
              <a:buNone/>
            </a:pPr>
            <a:r>
              <a:rPr lang="he-IL" sz="1400" b="1"/>
              <a:t>תאים סולאריים שקופים</a:t>
            </a:r>
          </a:p>
          <a:p>
            <a:pPr marL="0" lvl="1" indent="0">
              <a:buNone/>
            </a:pPr>
            <a:r>
              <a:rPr lang="he-IL" sz="1400"/>
              <a:t>תאים סולאריים שקופים מאפשרים לנצל את האנרגיה הסולארית תוך שמירה על אור טבעי במבנים.</a:t>
            </a:r>
          </a:p>
          <a:p>
            <a:pPr marL="0" indent="0">
              <a:spcBef>
                <a:spcPts val="2500"/>
              </a:spcBef>
              <a:buNone/>
            </a:pPr>
            <a:r>
              <a:rPr lang="he-IL" sz="1400" b="1"/>
              <a:t>שיטות לאחסון אנרגיה</a:t>
            </a:r>
          </a:p>
          <a:p>
            <a:pPr marL="0" lvl="1" indent="0">
              <a:buNone/>
            </a:pPr>
            <a:r>
              <a:rPr lang="he-IL" sz="1400"/>
              <a:t>שיטות חכמות לאחסון אנרגיה מאפשרות ניצול מיטבי של אנרגיה סולארית, גם בשעות שאין שמש.</a:t>
            </a:r>
            <a:endParaRPr lang="en-IL" sz="1400"/>
          </a:p>
        </p:txBody>
      </p:sp>
    </p:spTree>
    <p:extLst>
      <p:ext uri="{BB962C8B-B14F-4D97-AF65-F5344CB8AC3E}">
        <p14:creationId xmlns:p14="http://schemas.microsoft.com/office/powerpoint/2010/main" val="90667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BFAC-5137-4AFF-B4D5-C5A8FEC39CC1}"/>
              </a:ext>
            </a:extLst>
          </p:cNvPr>
          <p:cNvSpPr>
            <a:spLocks noGrp="1"/>
          </p:cNvSpPr>
          <p:nvPr>
            <p:ph type="ctrTitle"/>
          </p:nvPr>
        </p:nvSpPr>
        <p:spPr>
          <a:xfrm>
            <a:off x="559219" y="1115844"/>
            <a:ext cx="7680960" cy="4631911"/>
          </a:xfrm>
        </p:spPr>
        <p:txBody>
          <a:bodyPr anchor="b">
            <a:normAutofit/>
          </a:bodyPr>
          <a:lstStyle/>
          <a:p>
            <a:r>
              <a:rPr lang="en-IL" sz="6500"/>
              <a:t>התקנה ותחזוקה של מערכות סולריות ביתיות</a:t>
            </a:r>
          </a:p>
        </p:txBody>
      </p:sp>
    </p:spTree>
    <p:extLst>
      <p:ext uri="{BB962C8B-B14F-4D97-AF65-F5344CB8AC3E}">
        <p14:creationId xmlns:p14="http://schemas.microsoft.com/office/powerpoint/2010/main" val="4020408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גלילי שרטוטים">
            <a:extLst>
              <a:ext uri="{FF2B5EF4-FFF2-40B4-BE49-F238E27FC236}">
                <a16:creationId xmlns:a16="http://schemas.microsoft.com/office/drawing/2014/main" id="{6E205B7B-98AF-47EE-97F0-95538B9317C7}"/>
              </a:ext>
            </a:extLst>
          </p:cNvPr>
          <p:cNvPicPr>
            <a:picLocks noGrp="1" noChangeAspect="1"/>
          </p:cNvPicPr>
          <p:nvPr>
            <p:ph sz="half" idx="1"/>
          </p:nvPr>
        </p:nvPicPr>
        <p:blipFill>
          <a:blip r:embed="rId3"/>
          <a:srcRect l="10498" r="1" b="1"/>
          <a:stretch/>
        </p:blipFill>
        <p:spPr>
          <a:xfrm>
            <a:off x="1" y="2613892"/>
            <a:ext cx="4946906" cy="3689359"/>
          </a:xfrm>
          <a:prstGeom prst="rect">
            <a:avLst/>
          </a:prstGeom>
        </p:spPr>
      </p:pic>
      <p:sp>
        <p:nvSpPr>
          <p:cNvPr id="2" name="Title 1">
            <a:extLst>
              <a:ext uri="{FF2B5EF4-FFF2-40B4-BE49-F238E27FC236}">
                <a16:creationId xmlns:a16="http://schemas.microsoft.com/office/drawing/2014/main" id="{A07A074E-CDE0-D822-22CD-7E057223BD00}"/>
              </a:ext>
            </a:extLst>
          </p:cNvPr>
          <p:cNvSpPr>
            <a:spLocks noGrp="1"/>
          </p:cNvSpPr>
          <p:nvPr>
            <p:ph type="title"/>
          </p:nvPr>
        </p:nvSpPr>
        <p:spPr>
          <a:xfrm>
            <a:off x="640080" y="914401"/>
            <a:ext cx="4306824" cy="1477817"/>
          </a:xfrm>
        </p:spPr>
        <p:txBody>
          <a:bodyPr vert="horz" lIns="91440" tIns="45720" rIns="91440" bIns="45720" rtlCol="0" anchor="t">
            <a:normAutofit/>
          </a:bodyPr>
          <a:lstStyle/>
          <a:p>
            <a:r>
              <a:rPr lang="en-US"/>
              <a:t>תכנון והכנה להתקנה</a:t>
            </a:r>
          </a:p>
        </p:txBody>
      </p:sp>
      <p:sp>
        <p:nvSpPr>
          <p:cNvPr id="4" name="Content Placeholder 3">
            <a:extLst>
              <a:ext uri="{FF2B5EF4-FFF2-40B4-BE49-F238E27FC236}">
                <a16:creationId xmlns:a16="http://schemas.microsoft.com/office/drawing/2014/main" id="{16A3A52F-FB23-90F0-E1B6-C915CDF93AF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41848" y="1014984"/>
            <a:ext cx="5889161" cy="5288267"/>
          </a:xfrm>
        </p:spPr>
        <p:txBody>
          <a:bodyPr>
            <a:normAutofit/>
          </a:bodyPr>
          <a:lstStyle/>
          <a:p>
            <a:pPr marL="0" indent="0">
              <a:spcBef>
                <a:spcPts val="2500"/>
              </a:spcBef>
              <a:buNone/>
            </a:pPr>
            <a:r>
              <a:rPr lang="he-IL" sz="1400" b="1"/>
              <a:t>תכנון מדויק</a:t>
            </a:r>
          </a:p>
          <a:p>
            <a:pPr marL="0" lvl="1" indent="0">
              <a:buNone/>
            </a:pPr>
            <a:r>
              <a:rPr lang="he-IL" sz="1400"/>
              <a:t>תכנון מדויק הוא שלב קריטי להצלחת ההתקנה. יש לשרטט תוכניות שמתאימות לדרישות ולמגבלות הספציפיות.</a:t>
            </a:r>
          </a:p>
          <a:p>
            <a:pPr marL="0" indent="0">
              <a:spcBef>
                <a:spcPts val="2500"/>
              </a:spcBef>
              <a:buNone/>
            </a:pPr>
            <a:r>
              <a:rPr lang="he-IL" sz="1400" b="1"/>
              <a:t>גובה הגג</a:t>
            </a:r>
          </a:p>
          <a:p>
            <a:pPr marL="0" lvl="1" indent="0">
              <a:buNone/>
            </a:pPr>
            <a:r>
              <a:rPr lang="he-IL" sz="1400"/>
              <a:t>גובה הגג משפיע על תהליך ההתקנה. יש לקחת בחשבון את הגובה כדי להבטיח שהמערכת תותקן בצורה בטוחה ויעילה.</a:t>
            </a:r>
          </a:p>
          <a:p>
            <a:pPr marL="0" indent="0">
              <a:spcBef>
                <a:spcPts val="2500"/>
              </a:spcBef>
              <a:buNone/>
            </a:pPr>
            <a:r>
              <a:rPr lang="he-IL" sz="1400" b="1"/>
              <a:t>חשיפה לשמש</a:t>
            </a:r>
          </a:p>
          <a:p>
            <a:pPr marL="0" lvl="1" indent="0">
              <a:buNone/>
            </a:pPr>
            <a:r>
              <a:rPr lang="he-IL" sz="1400"/>
              <a:t>כיוון החשיפה לשמש חשוב לתפקוד המערכת. יש לתכנן את ההתקנה כך שתהיה מיקום אופטימלי לעבודה.</a:t>
            </a:r>
          </a:p>
          <a:p>
            <a:pPr marL="0" indent="0">
              <a:spcBef>
                <a:spcPts val="2500"/>
              </a:spcBef>
              <a:buNone/>
            </a:pPr>
            <a:r>
              <a:rPr lang="he-IL" sz="1400" b="1"/>
              <a:t>דרישות רישוי</a:t>
            </a:r>
          </a:p>
          <a:p>
            <a:pPr marL="0" lvl="1" indent="0">
              <a:buNone/>
            </a:pPr>
            <a:r>
              <a:rPr lang="he-IL" sz="1400"/>
              <a:t>יש לבדוק את דרישות הרישוי לפני ההתקנה, כדי להבטיח שהמערכת עומדת בכל התקנות המקומיות.</a:t>
            </a:r>
            <a:endParaRPr lang="en-IL" sz="1400"/>
          </a:p>
        </p:txBody>
      </p:sp>
    </p:spTree>
    <p:extLst>
      <p:ext uri="{BB962C8B-B14F-4D97-AF65-F5344CB8AC3E}">
        <p14:creationId xmlns:p14="http://schemas.microsoft.com/office/powerpoint/2010/main" val="3896813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תמונה של אדם עובד בחווה פוטו-וולטאית ענקית (ISO 100). כל התמונות שלי עובדו ב-16 ביטים והועברו עד 8 לפני ההעלאה.">
            <a:extLst>
              <a:ext uri="{FF2B5EF4-FFF2-40B4-BE49-F238E27FC236}">
                <a16:creationId xmlns:a16="http://schemas.microsoft.com/office/drawing/2014/main" id="{D0185509-F17E-48AF-B8AB-C465C52B2A68}"/>
              </a:ext>
            </a:extLst>
          </p:cNvPr>
          <p:cNvPicPr>
            <a:picLocks noGrp="1" noChangeAspect="1"/>
          </p:cNvPicPr>
          <p:nvPr>
            <p:ph sz="half" idx="1"/>
          </p:nvPr>
        </p:nvPicPr>
        <p:blipFill>
          <a:blip r:embed="rId3"/>
          <a:srcRect l="24079" r="20855" b="2"/>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6A0ABD76-5F36-3753-F802-4FB656CD96FB}"/>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התקנה על גג הבית</a:t>
            </a:r>
          </a:p>
        </p:txBody>
      </p:sp>
      <p:sp>
        <p:nvSpPr>
          <p:cNvPr id="4" name="Content Placeholder 3">
            <a:extLst>
              <a:ext uri="{FF2B5EF4-FFF2-40B4-BE49-F238E27FC236}">
                <a16:creationId xmlns:a16="http://schemas.microsoft.com/office/drawing/2014/main" id="{D96C0DD1-C663-8378-ADBD-639FE044764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תהליך ההתקנה</a:t>
            </a:r>
          </a:p>
          <a:p>
            <a:pPr marL="0" lvl="1" indent="0">
              <a:buNone/>
            </a:pPr>
            <a:r>
              <a:rPr lang="he-IL" sz="1400"/>
              <a:t>התקנת פאנלים סולריים כוללת מספר שלבים חשובים, מארגון הציוד ועד לבדיקת המערכת לאחר ההתקנה.</a:t>
            </a:r>
          </a:p>
          <a:p>
            <a:pPr marL="0" indent="0">
              <a:spcBef>
                <a:spcPts val="2500"/>
              </a:spcBef>
              <a:buNone/>
            </a:pPr>
            <a:r>
              <a:rPr lang="he-IL" sz="1400" b="1"/>
              <a:t>בטיחות בהתקנה</a:t>
            </a:r>
          </a:p>
          <a:p>
            <a:pPr marL="0" lvl="1" indent="0">
              <a:buNone/>
            </a:pPr>
            <a:r>
              <a:rPr lang="he-IL" sz="1400"/>
              <a:t>בטיחות היא חשובה מאוד בזמן ההתקנה. יש להשתמש בציוד מגן ולעקוב אחרי כל ההנחיות לשמירה על בטיחות העובדים.</a:t>
            </a:r>
          </a:p>
          <a:p>
            <a:pPr marL="0" indent="0">
              <a:spcBef>
                <a:spcPts val="2500"/>
              </a:spcBef>
              <a:buNone/>
            </a:pPr>
            <a:r>
              <a:rPr lang="he-IL" sz="1400" b="1"/>
              <a:t>סוגי חיבורים</a:t>
            </a:r>
          </a:p>
          <a:p>
            <a:pPr marL="0" lvl="1" indent="0">
              <a:buNone/>
            </a:pPr>
            <a:r>
              <a:rPr lang="he-IL" sz="1400"/>
              <a:t>ישנם סוגים שונים של חיבורים לפאנלים סולריים, חשוב להבין איזה סוג חיבור מתאים לכל מערכת.</a:t>
            </a:r>
            <a:endParaRPr lang="en-IL" sz="1400"/>
          </a:p>
        </p:txBody>
      </p:sp>
    </p:spTree>
    <p:extLst>
      <p:ext uri="{BB962C8B-B14F-4D97-AF65-F5344CB8AC3E}">
        <p14:creationId xmlns:p14="http://schemas.microsoft.com/office/powerpoint/2010/main" val="2861704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כלי תיקון רכב וברגים תקריב">
            <a:extLst>
              <a:ext uri="{FF2B5EF4-FFF2-40B4-BE49-F238E27FC236}">
                <a16:creationId xmlns:a16="http://schemas.microsoft.com/office/drawing/2014/main" id="{FC74E530-8021-41C4-A01F-EFEC298C4ED2}"/>
              </a:ext>
            </a:extLst>
          </p:cNvPr>
          <p:cNvPicPr>
            <a:picLocks noGrp="1" noChangeAspect="1"/>
          </p:cNvPicPr>
          <p:nvPr>
            <p:ph sz="half" idx="1"/>
          </p:nvPr>
        </p:nvPicPr>
        <p:blipFill>
          <a:blip r:embed="rId3"/>
          <a:srcRect l="25615" r="19319" b="2"/>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E3D256BF-49FC-E2BD-4D7F-27F5DB91CFF5}"/>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תחזוקה וטיפול בתקלות</a:t>
            </a:r>
          </a:p>
        </p:txBody>
      </p:sp>
      <p:sp>
        <p:nvSpPr>
          <p:cNvPr id="4" name="Content Placeholder 3">
            <a:extLst>
              <a:ext uri="{FF2B5EF4-FFF2-40B4-BE49-F238E27FC236}">
                <a16:creationId xmlns:a16="http://schemas.microsoft.com/office/drawing/2014/main" id="{4B0128C0-0E9F-AB87-2102-0E950F7D7CC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חשיבות תחזוקה שוטפת</a:t>
            </a:r>
          </a:p>
          <a:p>
            <a:pPr marL="0" lvl="1" indent="0">
              <a:buNone/>
            </a:pPr>
            <a:r>
              <a:rPr lang="he-IL" sz="1400"/>
              <a:t>תחזוקה שוטפת מבטיחה שהמערכת פועלת בצורה אופטימלית ומפחיתה את הסיכון לתקלות חמורות.</a:t>
            </a:r>
          </a:p>
          <a:p>
            <a:pPr marL="0" indent="0">
              <a:spcBef>
                <a:spcPts val="2500"/>
              </a:spcBef>
              <a:buNone/>
            </a:pPr>
            <a:r>
              <a:rPr lang="he-IL" sz="1400" b="1"/>
              <a:t>איתור תקלות</a:t>
            </a:r>
          </a:p>
          <a:p>
            <a:pPr marL="0" lvl="1" indent="0">
              <a:buNone/>
            </a:pPr>
            <a:r>
              <a:rPr lang="he-IL" sz="1400"/>
              <a:t>נלמד כיצד לאתר תקלות נפוצות במערכת וכיצד לבצע תיקונים מיידיים לשמירה על תפקוד תקין.</a:t>
            </a:r>
          </a:p>
          <a:p>
            <a:pPr marL="0" indent="0">
              <a:spcBef>
                <a:spcPts val="2500"/>
              </a:spcBef>
              <a:buNone/>
            </a:pPr>
            <a:r>
              <a:rPr lang="he-IL" sz="1400" b="1"/>
              <a:t>פעולות תחזוקה שוטפות</a:t>
            </a:r>
          </a:p>
          <a:p>
            <a:pPr marL="0" lvl="1" indent="0">
              <a:buNone/>
            </a:pPr>
            <a:r>
              <a:rPr lang="he-IL" sz="1400"/>
              <a:t>נשים דגש על פעולות תחזוקה שוטפות שיכולות להאריך את חיי המערכת ולשפר את הביצועים שלה.</a:t>
            </a:r>
            <a:endParaRPr lang="en-IL" sz="1400"/>
          </a:p>
        </p:txBody>
      </p:sp>
    </p:spTree>
    <p:extLst>
      <p:ext uri="{BB962C8B-B14F-4D97-AF65-F5344CB8AC3E}">
        <p14:creationId xmlns:p14="http://schemas.microsoft.com/office/powerpoint/2010/main" val="2845457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A9CDC273-EB25-C13C-9319-4BD0FB3C5EF9}"/>
              </a:ext>
            </a:extLst>
          </p:cNvPr>
          <p:cNvPicPr>
            <a:picLocks noGrp="1" noChangeAspect="1"/>
          </p:cNvPicPr>
          <p:nvPr>
            <p:ph idx="1"/>
          </p:nvPr>
        </p:nvPicPr>
        <p:blipFill>
          <a:blip r:embed="rId2"/>
          <a:srcRect l="7538"/>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1E4881A-8DCF-DF76-C6B8-3392A3597E7E}"/>
              </a:ext>
            </a:extLst>
          </p:cNvPr>
          <p:cNvSpPr txBox="1"/>
          <p:nvPr/>
        </p:nvSpPr>
        <p:spPr>
          <a:xfrm>
            <a:off x="394387" y="2381068"/>
            <a:ext cx="5909618" cy="3539430"/>
          </a:xfrm>
          <a:prstGeom prst="rect">
            <a:avLst/>
          </a:prstGeom>
          <a:noFill/>
        </p:spPr>
        <p:txBody>
          <a:bodyPr wrap="square">
            <a:spAutoFit/>
          </a:bodyPr>
          <a:lstStyle/>
          <a:p>
            <a:pPr algn="r" rtl="1"/>
            <a:r>
              <a:rPr lang="he-IL" sz="2800" dirty="0">
                <a:highlight>
                  <a:srgbClr val="FFFF00"/>
                </a:highlight>
                <a:cs typeface="+mj-cs"/>
              </a:rPr>
              <a:t>מצורפת הקלטת מפגש מערכות לייצור חשמל בעזרת השמש ובידוד מבנים  </a:t>
            </a:r>
          </a:p>
          <a:p>
            <a:pPr algn="r" rtl="1"/>
            <a:r>
              <a:rPr lang="he-IL" sz="2800" dirty="0">
                <a:highlight>
                  <a:srgbClr val="FFFF00"/>
                </a:highlight>
                <a:cs typeface="+mj-cs"/>
              </a:rPr>
              <a:t>  </a:t>
            </a:r>
            <a:r>
              <a:rPr lang="de-DE" sz="2800" dirty="0">
                <a:highlight>
                  <a:srgbClr val="FFFF00"/>
                </a:highlight>
                <a:cs typeface="+mj-cs"/>
                <a:hlinkClick r:id="rId3"/>
              </a:rPr>
              <a:t>https://us02web.zoom.us/rec/share/224eGMAR6K1v9_poPFUPPW-UGl5rp_imQs7EUTTLjPzz5-rMNBzoe1hPEBlMQPUn.bATuRAoQ4oIXGw-9</a:t>
            </a:r>
            <a:r>
              <a:rPr lang="he-IL" sz="2800" dirty="0">
                <a:highlight>
                  <a:srgbClr val="FFFF00"/>
                </a:highlight>
                <a:cs typeface="+mj-cs"/>
              </a:rPr>
              <a:t> </a:t>
            </a:r>
            <a:endParaRPr lang="en-IL" sz="2800" dirty="0">
              <a:highlight>
                <a:srgbClr val="FFFF00"/>
              </a:highlight>
              <a:cs typeface="+mj-cs"/>
            </a:endParaRPr>
          </a:p>
        </p:txBody>
      </p:sp>
      <p:pic>
        <p:nvPicPr>
          <p:cNvPr id="4" name="Picture 3">
            <a:extLst>
              <a:ext uri="{FF2B5EF4-FFF2-40B4-BE49-F238E27FC236}">
                <a16:creationId xmlns:a16="http://schemas.microsoft.com/office/drawing/2014/main" id="{2FCF4FE7-B0C1-6007-D090-C57108C1788F}"/>
              </a:ext>
            </a:extLst>
          </p:cNvPr>
          <p:cNvPicPr>
            <a:picLocks noChangeAspect="1"/>
          </p:cNvPicPr>
          <p:nvPr/>
        </p:nvPicPr>
        <p:blipFill>
          <a:blip r:embed="rId4"/>
          <a:stretch>
            <a:fillRect/>
          </a:stretch>
        </p:blipFill>
        <p:spPr>
          <a:xfrm>
            <a:off x="6981825" y="0"/>
            <a:ext cx="5210175" cy="1238250"/>
          </a:xfrm>
          <a:prstGeom prst="rect">
            <a:avLst/>
          </a:prstGeom>
        </p:spPr>
      </p:pic>
    </p:spTree>
    <p:extLst>
      <p:ext uri="{BB962C8B-B14F-4D97-AF65-F5344CB8AC3E}">
        <p14:creationId xmlns:p14="http://schemas.microsoft.com/office/powerpoint/2010/main" val="1146504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6C14-7D46-BDA2-0155-00820D462B10}"/>
              </a:ext>
            </a:extLst>
          </p:cNvPr>
          <p:cNvSpPr>
            <a:spLocks noGrp="1"/>
          </p:cNvSpPr>
          <p:nvPr>
            <p:ph type="ctrTitle"/>
          </p:nvPr>
        </p:nvSpPr>
        <p:spPr>
          <a:xfrm>
            <a:off x="559219" y="1115844"/>
            <a:ext cx="7680960" cy="4631911"/>
          </a:xfrm>
        </p:spPr>
        <p:txBody>
          <a:bodyPr anchor="b">
            <a:normAutofit/>
          </a:bodyPr>
          <a:lstStyle/>
          <a:p>
            <a:r>
              <a:rPr lang="en-IL" sz="6500"/>
              <a:t>יתרונות סביבתיים וכלכליים של ייצור חשמל סולרי</a:t>
            </a:r>
          </a:p>
        </p:txBody>
      </p:sp>
    </p:spTree>
    <p:extLst>
      <p:ext uri="{BB962C8B-B14F-4D97-AF65-F5344CB8AC3E}">
        <p14:creationId xmlns:p14="http://schemas.microsoft.com/office/powerpoint/2010/main" val="2656263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פאנלים סולאריים מודרניים בשדה ירוק">
            <a:extLst>
              <a:ext uri="{FF2B5EF4-FFF2-40B4-BE49-F238E27FC236}">
                <a16:creationId xmlns:a16="http://schemas.microsoft.com/office/drawing/2014/main" id="{41548071-15A7-44AF-8911-EE313077B494}"/>
              </a:ext>
            </a:extLst>
          </p:cNvPr>
          <p:cNvPicPr>
            <a:picLocks noGrp="1" noChangeAspect="1"/>
          </p:cNvPicPr>
          <p:nvPr>
            <p:ph sz="half" idx="1"/>
          </p:nvPr>
        </p:nvPicPr>
        <p:blipFill>
          <a:blip r:embed="rId3"/>
          <a:srcRect l="32304" r="12835"/>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26280966-D9E8-1621-7BC4-70DEC0616100}"/>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הפחתת פליטת גזי חממה</a:t>
            </a:r>
          </a:p>
        </p:txBody>
      </p:sp>
      <p:sp>
        <p:nvSpPr>
          <p:cNvPr id="4" name="Content Placeholder 3">
            <a:extLst>
              <a:ext uri="{FF2B5EF4-FFF2-40B4-BE49-F238E27FC236}">
                <a16:creationId xmlns:a16="http://schemas.microsoft.com/office/drawing/2014/main" id="{ED08BD55-782E-4437-58BC-07098341B3D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שימוש באנרגיה סולארית</a:t>
            </a:r>
          </a:p>
          <a:p>
            <a:pPr marL="0" lvl="1" indent="0">
              <a:buNone/>
            </a:pPr>
            <a:r>
              <a:rPr lang="he-IL" sz="1400"/>
              <a:t>אנרגיה סולארית מפחיתה את התלות בדלקים פוסיליים שמשפיעים לרעה על האקלים, ומספקת פתרון בר קיימא.</a:t>
            </a:r>
          </a:p>
          <a:p>
            <a:pPr marL="0" indent="0">
              <a:spcBef>
                <a:spcPts val="2500"/>
              </a:spcBef>
              <a:buNone/>
            </a:pPr>
            <a:r>
              <a:rPr lang="he-IL" sz="1400" b="1"/>
              <a:t>השפעה על גזי חממה</a:t>
            </a:r>
          </a:p>
          <a:p>
            <a:pPr marL="0" lvl="1" indent="0">
              <a:buNone/>
            </a:pPr>
            <a:r>
              <a:rPr lang="he-IL" sz="1400"/>
              <a:t>התקנת מערכות סולאריות מסייעת בהפחתת פליטת גזי חממה, מה שמוביל לשיפור איכות האוויר והסביבה.</a:t>
            </a:r>
          </a:p>
          <a:p>
            <a:pPr marL="0" indent="0">
              <a:spcBef>
                <a:spcPts val="2500"/>
              </a:spcBef>
              <a:buNone/>
            </a:pPr>
            <a:r>
              <a:rPr lang="he-IL" sz="1400" b="1"/>
              <a:t>בריאות הסביבה</a:t>
            </a:r>
          </a:p>
          <a:p>
            <a:pPr marL="0" lvl="1" indent="0">
              <a:buNone/>
            </a:pPr>
            <a:r>
              <a:rPr lang="he-IL" sz="1400"/>
              <a:t>האנרגיה הסולארית תורמת לבריאות הסביבה על ידי הפחתת הזיהום והגנה על משאבי טבע.</a:t>
            </a:r>
            <a:endParaRPr lang="en-IL" sz="1400"/>
          </a:p>
        </p:txBody>
      </p:sp>
    </p:spTree>
    <p:extLst>
      <p:ext uri="{BB962C8B-B14F-4D97-AF65-F5344CB8AC3E}">
        <p14:creationId xmlns:p14="http://schemas.microsoft.com/office/powerpoint/2010/main" val="1212645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טבלת התייעלות אנרגטית">
            <a:extLst>
              <a:ext uri="{FF2B5EF4-FFF2-40B4-BE49-F238E27FC236}">
                <a16:creationId xmlns:a16="http://schemas.microsoft.com/office/drawing/2014/main" id="{D569F11F-D752-4831-921D-A79012225DD2}"/>
              </a:ext>
            </a:extLst>
          </p:cNvPr>
          <p:cNvPicPr>
            <a:picLocks noGrp="1" noChangeAspect="1"/>
          </p:cNvPicPr>
          <p:nvPr>
            <p:ph sz="half" idx="1"/>
          </p:nvPr>
        </p:nvPicPr>
        <p:blipFill>
          <a:blip r:embed="rId3"/>
          <a:srcRect l="32616" r="12318" b="2"/>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68561BC4-E25C-915F-C0C3-BD61A17FE577}"/>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חיסכון בעלויות האנרגיה</a:t>
            </a:r>
          </a:p>
        </p:txBody>
      </p:sp>
      <p:sp>
        <p:nvSpPr>
          <p:cNvPr id="4" name="Content Placeholder 3">
            <a:extLst>
              <a:ext uri="{FF2B5EF4-FFF2-40B4-BE49-F238E27FC236}">
                <a16:creationId xmlns:a16="http://schemas.microsoft.com/office/drawing/2014/main" id="{27C119DE-058F-FFBD-2C22-48573546684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חיסכון משמעותי</a:t>
            </a:r>
          </a:p>
          <a:p>
            <a:pPr marL="0" lvl="1" indent="0">
              <a:buNone/>
            </a:pPr>
            <a:r>
              <a:rPr lang="he-IL" sz="1400"/>
              <a:t>מערכות סולריות מציעות חיסכון משמעותי בהוצאות החשמל, מה שמקטין את העלויות החודשיות.</a:t>
            </a:r>
          </a:p>
          <a:p>
            <a:pPr marL="0" indent="0">
              <a:spcBef>
                <a:spcPts val="2500"/>
              </a:spcBef>
              <a:buNone/>
            </a:pPr>
            <a:r>
              <a:rPr lang="he-IL" sz="1400" b="1"/>
              <a:t>החזר השקעה מהיר</a:t>
            </a:r>
          </a:p>
          <a:p>
            <a:pPr marL="0" lvl="1" indent="0">
              <a:buNone/>
            </a:pPr>
            <a:r>
              <a:rPr lang="he-IL" sz="1400"/>
              <a:t>התקנת מערכת סולרית יכולה להחזיר את ההשקעה תוך זמן קצר, מה שמגביר את האטרקטיביות הכלכלית שלה.</a:t>
            </a:r>
          </a:p>
          <a:p>
            <a:pPr marL="0" indent="0">
              <a:spcBef>
                <a:spcPts val="2500"/>
              </a:spcBef>
              <a:buNone/>
            </a:pPr>
            <a:r>
              <a:rPr lang="he-IL" sz="1400" b="1"/>
              <a:t>אנרגיה מתחדשת</a:t>
            </a:r>
          </a:p>
          <a:p>
            <a:pPr marL="0" lvl="1" indent="0">
              <a:buNone/>
            </a:pPr>
            <a:r>
              <a:rPr lang="he-IL" sz="1400"/>
              <a:t>השקעה במערכות סולריות תורמת לקידום אנרגיה מתחדשת ומשפיעה לחיוב על הסביבה.</a:t>
            </a:r>
            <a:endParaRPr lang="en-IL" sz="1400"/>
          </a:p>
        </p:txBody>
      </p:sp>
    </p:spTree>
    <p:extLst>
      <p:ext uri="{BB962C8B-B14F-4D97-AF65-F5344CB8AC3E}">
        <p14:creationId xmlns:p14="http://schemas.microsoft.com/office/powerpoint/2010/main" val="4017145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מושגי קיימות ויעילות אנרגטית לעולם טוב יותר!:::">
            <a:extLst>
              <a:ext uri="{FF2B5EF4-FFF2-40B4-BE49-F238E27FC236}">
                <a16:creationId xmlns:a16="http://schemas.microsoft.com/office/drawing/2014/main" id="{58F18412-C0FB-401A-931F-61B7596F4469}"/>
              </a:ext>
            </a:extLst>
          </p:cNvPr>
          <p:cNvPicPr>
            <a:picLocks noGrp="1" noChangeAspect="1"/>
          </p:cNvPicPr>
          <p:nvPr>
            <p:ph sz="half" idx="1"/>
          </p:nvPr>
        </p:nvPicPr>
        <p:blipFill>
          <a:blip r:embed="rId3"/>
          <a:srcRect l="11975" r="5529" b="1"/>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666699E4-BAB0-18FA-F3FD-8D1F5565A4EF}"/>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תרומה לקיימות ושמירה על הסביבה</a:t>
            </a:r>
          </a:p>
        </p:txBody>
      </p:sp>
      <p:sp>
        <p:nvSpPr>
          <p:cNvPr id="4" name="Content Placeholder 3">
            <a:extLst>
              <a:ext uri="{FF2B5EF4-FFF2-40B4-BE49-F238E27FC236}">
                <a16:creationId xmlns:a16="http://schemas.microsoft.com/office/drawing/2014/main" id="{3FB5BBEE-7486-B2BB-6724-3A5F233D4A5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חשיבות האנרגיה הסולארית</a:t>
            </a:r>
          </a:p>
          <a:p>
            <a:pPr marL="0" lvl="1" indent="0">
              <a:buNone/>
            </a:pPr>
            <a:r>
              <a:rPr lang="he-IL" sz="1400"/>
              <a:t>אנרגיה סולארית מהווה מקור אנרגיה מתחדש המסייע בשמירה על הסביבה ומפחית פליטות מזהמים.</a:t>
            </a:r>
          </a:p>
          <a:p>
            <a:pPr marL="0" indent="0">
              <a:spcBef>
                <a:spcPts val="2500"/>
              </a:spcBef>
              <a:buNone/>
            </a:pPr>
            <a:r>
              <a:rPr lang="he-IL" sz="1400" b="1"/>
              <a:t>תמיכה במטרות קיימות</a:t>
            </a:r>
          </a:p>
          <a:p>
            <a:pPr marL="0" lvl="1" indent="0">
              <a:buNone/>
            </a:pPr>
            <a:r>
              <a:rPr lang="he-IL" sz="1400"/>
              <a:t>ייצור חשמל סולרי תומך במטרות הקיימות הגלובליות ומסייע במעבר לעתיד ירוק יותר.</a:t>
            </a:r>
          </a:p>
          <a:p>
            <a:pPr marL="0" indent="0">
              <a:spcBef>
                <a:spcPts val="2500"/>
              </a:spcBef>
              <a:buNone/>
            </a:pPr>
            <a:r>
              <a:rPr lang="he-IL" sz="1400" b="1"/>
              <a:t>קידום טכנולוגיות ירוקות</a:t>
            </a:r>
          </a:p>
          <a:p>
            <a:pPr marL="0" lvl="1" indent="0">
              <a:buNone/>
            </a:pPr>
            <a:r>
              <a:rPr lang="he-IL" sz="1400"/>
              <a:t>אנרגיה סולארית מקדמת פיתוח טכנולוגיות ירוקות שמשפרות את היעילות האנרגטית שלנו.</a:t>
            </a:r>
            <a:endParaRPr lang="en-IL" sz="1400"/>
          </a:p>
        </p:txBody>
      </p:sp>
    </p:spTree>
    <p:extLst>
      <p:ext uri="{BB962C8B-B14F-4D97-AF65-F5344CB8AC3E}">
        <p14:creationId xmlns:p14="http://schemas.microsoft.com/office/powerpoint/2010/main" val="3117747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8A7C-F1E5-2025-1598-0475B6E3A305}"/>
              </a:ext>
            </a:extLst>
          </p:cNvPr>
          <p:cNvSpPr>
            <a:spLocks noGrp="1"/>
          </p:cNvSpPr>
          <p:nvPr>
            <p:ph type="ctrTitle"/>
          </p:nvPr>
        </p:nvSpPr>
        <p:spPr>
          <a:xfrm>
            <a:off x="559219" y="1115844"/>
            <a:ext cx="7680960" cy="4631911"/>
          </a:xfrm>
        </p:spPr>
        <p:txBody>
          <a:bodyPr anchor="b">
            <a:normAutofit/>
          </a:bodyPr>
          <a:lstStyle/>
          <a:p>
            <a:r>
              <a:rPr lang="en-IL" sz="6500"/>
              <a:t>הצללה ומניעת קרינה ישירה על המבנה, החלונות והגג</a:t>
            </a:r>
          </a:p>
        </p:txBody>
      </p:sp>
    </p:spTree>
    <p:extLst>
      <p:ext uri="{BB962C8B-B14F-4D97-AF65-F5344CB8AC3E}">
        <p14:creationId xmlns:p14="http://schemas.microsoft.com/office/powerpoint/2010/main" val="273124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צמח, צל, תאילנד, עלה, אקלים טרופי">
            <a:extLst>
              <a:ext uri="{FF2B5EF4-FFF2-40B4-BE49-F238E27FC236}">
                <a16:creationId xmlns:a16="http://schemas.microsoft.com/office/drawing/2014/main" id="{B20DA0F8-AA07-46E5-A614-779667ABF920}"/>
              </a:ext>
            </a:extLst>
          </p:cNvPr>
          <p:cNvPicPr>
            <a:picLocks noGrp="1" noChangeAspect="1"/>
          </p:cNvPicPr>
          <p:nvPr>
            <p:ph sz="half" idx="1"/>
          </p:nvPr>
        </p:nvPicPr>
        <p:blipFill>
          <a:blip r:embed="rId3"/>
          <a:srcRect l="15048" r="29886" b="2"/>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B05BD7D8-E110-C7A2-D255-D923791F22BC}"/>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שיטות שונות להצללה</a:t>
            </a:r>
          </a:p>
        </p:txBody>
      </p:sp>
      <p:sp>
        <p:nvSpPr>
          <p:cNvPr id="4" name="Content Placeholder 3">
            <a:extLst>
              <a:ext uri="{FF2B5EF4-FFF2-40B4-BE49-F238E27FC236}">
                <a16:creationId xmlns:a16="http://schemas.microsoft.com/office/drawing/2014/main" id="{3FA7D330-026A-D6A1-949A-3550ACBB434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שימוש בצמחייה</a:t>
            </a:r>
          </a:p>
          <a:p>
            <a:pPr marL="0" lvl="1" indent="0">
              <a:buNone/>
            </a:pPr>
            <a:r>
              <a:rPr lang="he-IL" sz="1400"/>
              <a:t>הצללה באמצעות צמחייה מספקת יתרונות אסתטיים וטבעיים, אך דורשת תחזוקה ותשומת לב מתמדת.</a:t>
            </a:r>
          </a:p>
          <a:p>
            <a:pPr marL="0" indent="0">
              <a:spcBef>
                <a:spcPts val="2500"/>
              </a:spcBef>
              <a:buNone/>
            </a:pPr>
            <a:r>
              <a:rPr lang="he-IL" sz="1400" b="1"/>
              <a:t>פאנלים סולריים</a:t>
            </a:r>
          </a:p>
          <a:p>
            <a:pPr marL="0" lvl="1" indent="0">
              <a:buNone/>
            </a:pPr>
            <a:r>
              <a:rPr lang="he-IL" sz="1400"/>
              <a:t>פאנלים סולריים מציעים פתרון ידידותי לסביבה, המפחית שימוש באנרגיה, אך עלות ההתקנה עשויה להיות גבוהה.</a:t>
            </a:r>
          </a:p>
          <a:p>
            <a:pPr marL="0" indent="0">
              <a:spcBef>
                <a:spcPts val="2500"/>
              </a:spcBef>
              <a:buNone/>
            </a:pPr>
            <a:r>
              <a:rPr lang="he-IL" sz="1400" b="1"/>
              <a:t>טכנולוגיות חדשות</a:t>
            </a:r>
          </a:p>
          <a:p>
            <a:pPr marL="0" lvl="1" indent="0">
              <a:buNone/>
            </a:pPr>
            <a:r>
              <a:rPr lang="he-IL" sz="1400"/>
              <a:t>טכנולוגיות מתקדמות כמו פרגולות מתכווננות מציעות פתרונות הצללה חדשניים, אך עשויות להיות יקרות יותר מהאפשרויות המסורתיות.</a:t>
            </a:r>
            <a:endParaRPr lang="en-IL" sz="1400"/>
          </a:p>
        </p:txBody>
      </p:sp>
    </p:spTree>
    <p:extLst>
      <p:ext uri="{BB962C8B-B14F-4D97-AF65-F5344CB8AC3E}">
        <p14:creationId xmlns:p14="http://schemas.microsoft.com/office/powerpoint/2010/main" val="713918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נקודת מבט מרחפן על פאנלים סולאריים במדבר">
            <a:extLst>
              <a:ext uri="{FF2B5EF4-FFF2-40B4-BE49-F238E27FC236}">
                <a16:creationId xmlns:a16="http://schemas.microsoft.com/office/drawing/2014/main" id="{675C1538-8CE0-4749-8F11-096EBDEAD91A}"/>
              </a:ext>
            </a:extLst>
          </p:cNvPr>
          <p:cNvPicPr>
            <a:picLocks noGrp="1" noChangeAspect="1"/>
          </p:cNvPicPr>
          <p:nvPr>
            <p:ph sz="half" idx="1"/>
          </p:nvPr>
        </p:nvPicPr>
        <p:blipFill>
          <a:blip r:embed="rId3"/>
          <a:srcRect l="15807" r="22319"/>
          <a:stretch/>
        </p:blipFill>
        <p:spPr>
          <a:xfrm>
            <a:off x="20" y="914399"/>
            <a:ext cx="4416532" cy="5353523"/>
          </a:xfrm>
          <a:prstGeom prst="rect">
            <a:avLst/>
          </a:prstGeom>
        </p:spPr>
      </p:pic>
      <p:sp>
        <p:nvSpPr>
          <p:cNvPr id="2" name="Title 1">
            <a:extLst>
              <a:ext uri="{FF2B5EF4-FFF2-40B4-BE49-F238E27FC236}">
                <a16:creationId xmlns:a16="http://schemas.microsoft.com/office/drawing/2014/main" id="{4FE446A2-1118-2766-D17A-8D234607C783}"/>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חומרים וטכנולוגיות למניעת קרינה ישירה</a:t>
            </a:r>
          </a:p>
        </p:txBody>
      </p:sp>
      <p:sp>
        <p:nvSpPr>
          <p:cNvPr id="4" name="Content Placeholder 3">
            <a:extLst>
              <a:ext uri="{FF2B5EF4-FFF2-40B4-BE49-F238E27FC236}">
                <a16:creationId xmlns:a16="http://schemas.microsoft.com/office/drawing/2014/main" id="{4835645D-7144-27A8-7E83-DC98359F08E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he-IL" sz="1400" b="1"/>
              <a:t>זכוכיות אנטי-</a:t>
            </a:r>
            <a:r>
              <a:rPr lang="de-DE" sz="1400" b="1"/>
              <a:t>UV</a:t>
            </a:r>
          </a:p>
          <a:p>
            <a:pPr marL="0" lvl="1" indent="0">
              <a:buNone/>
            </a:pPr>
            <a:r>
              <a:rPr lang="he-IL" sz="1400"/>
              <a:t>זכוכיות אנטי-</a:t>
            </a:r>
            <a:r>
              <a:rPr lang="de-DE" sz="1400"/>
              <a:t>UV </a:t>
            </a:r>
            <a:r>
              <a:rPr lang="he-IL" sz="1400"/>
              <a:t>מספקות הגנה מפני קרני </a:t>
            </a:r>
            <a:r>
              <a:rPr lang="de-DE" sz="1400"/>
              <a:t>UV </a:t>
            </a:r>
            <a:r>
              <a:rPr lang="he-IL" sz="1400"/>
              <a:t>מזיקים, ומפחיתות את הסיכון לנזקים עוריים.</a:t>
            </a:r>
          </a:p>
          <a:p>
            <a:pPr marL="0" indent="0">
              <a:spcBef>
                <a:spcPts val="2500"/>
              </a:spcBef>
              <a:buNone/>
            </a:pPr>
            <a:r>
              <a:rPr lang="he-IL" sz="1400" b="1"/>
              <a:t>ציפויים מיוחדים</a:t>
            </a:r>
          </a:p>
          <a:p>
            <a:pPr marL="0" lvl="1" indent="0">
              <a:buNone/>
            </a:pPr>
            <a:r>
              <a:rPr lang="he-IL" sz="1400"/>
              <a:t>ציפויים מיוחדים על משטחים יכולים לשפר את הביצועים של חומרים במניעת חום וקרינה.</a:t>
            </a:r>
          </a:p>
          <a:p>
            <a:pPr marL="0" indent="0">
              <a:spcBef>
                <a:spcPts val="2500"/>
              </a:spcBef>
              <a:buNone/>
            </a:pPr>
            <a:r>
              <a:rPr lang="he-IL" sz="1400" b="1"/>
              <a:t>פתרונות מתקדמים</a:t>
            </a:r>
          </a:p>
          <a:p>
            <a:pPr marL="0" lvl="1" indent="0">
              <a:buNone/>
            </a:pPr>
            <a:r>
              <a:rPr lang="he-IL" sz="1400"/>
              <a:t>פתרונות מתקדמים כמו חומרים חכמים יכולים להתאים את עצמם בהתאם לרמות החשיפה לקרינה.</a:t>
            </a:r>
            <a:endParaRPr lang="en-IL" sz="1400"/>
          </a:p>
        </p:txBody>
      </p:sp>
    </p:spTree>
    <p:extLst>
      <p:ext uri="{BB962C8B-B14F-4D97-AF65-F5344CB8AC3E}">
        <p14:creationId xmlns:p14="http://schemas.microsoft.com/office/powerpoint/2010/main" val="4216002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מנוף תעשייתי הנושא מוט ברזל על רקע שמיים כחולים.">
            <a:extLst>
              <a:ext uri="{FF2B5EF4-FFF2-40B4-BE49-F238E27FC236}">
                <a16:creationId xmlns:a16="http://schemas.microsoft.com/office/drawing/2014/main" id="{AA11E444-B7F9-49F0-9B95-4926FA3FE910}"/>
              </a:ext>
            </a:extLst>
          </p:cNvPr>
          <p:cNvPicPr>
            <a:picLocks noGrp="1" noChangeAspect="1"/>
          </p:cNvPicPr>
          <p:nvPr>
            <p:ph sz="half" idx="1"/>
          </p:nvPr>
        </p:nvPicPr>
        <p:blipFill>
          <a:blip r:embed="rId3"/>
          <a:srcRect l="3121" r="5525"/>
          <a:stretch/>
        </p:blipFill>
        <p:spPr>
          <a:xfrm>
            <a:off x="5671128" y="914399"/>
            <a:ext cx="6520872" cy="5353521"/>
          </a:xfrm>
          <a:prstGeom prst="rect">
            <a:avLst/>
          </a:prstGeom>
        </p:spPr>
      </p:pic>
      <p:sp>
        <p:nvSpPr>
          <p:cNvPr id="2" name="Title 1">
            <a:extLst>
              <a:ext uri="{FF2B5EF4-FFF2-40B4-BE49-F238E27FC236}">
                <a16:creationId xmlns:a16="http://schemas.microsoft.com/office/drawing/2014/main" id="{8F2CCF14-E8E0-6D7E-CDD2-C34DDE658863}"/>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3600"/>
              <a:t>התקנה ותחזוקה של מערכות הצללה</a:t>
            </a:r>
          </a:p>
        </p:txBody>
      </p:sp>
      <p:sp>
        <p:nvSpPr>
          <p:cNvPr id="4" name="Content Placeholder 3">
            <a:extLst>
              <a:ext uri="{FF2B5EF4-FFF2-40B4-BE49-F238E27FC236}">
                <a16:creationId xmlns:a16="http://schemas.microsoft.com/office/drawing/2014/main" id="{59BE42F0-91DD-BB9E-31C2-18A1A0F594B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9" y="2176036"/>
            <a:ext cx="4261104" cy="4121887"/>
          </a:xfrm>
        </p:spPr>
        <p:txBody>
          <a:bodyPr>
            <a:normAutofit/>
          </a:bodyPr>
          <a:lstStyle/>
          <a:p>
            <a:pPr marL="0" indent="0">
              <a:spcBef>
                <a:spcPts val="2500"/>
              </a:spcBef>
              <a:buNone/>
            </a:pPr>
            <a:r>
              <a:rPr lang="he-IL" sz="1400" b="1"/>
              <a:t>התקנה נכונה</a:t>
            </a:r>
          </a:p>
          <a:p>
            <a:pPr marL="0" lvl="1" indent="0">
              <a:buNone/>
            </a:pPr>
            <a:r>
              <a:rPr lang="he-IL" sz="1400"/>
              <a:t>התקנה נכונה של מערכות הצללה היא קריטית לפעולה יעילה. יש לעקוב אחרי הוראות היצרן ולהשתמש בכלים מתאימים.</a:t>
            </a:r>
          </a:p>
          <a:p>
            <a:pPr marL="0" indent="0">
              <a:spcBef>
                <a:spcPts val="2500"/>
              </a:spcBef>
              <a:buNone/>
            </a:pPr>
            <a:r>
              <a:rPr lang="he-IL" sz="1400" b="1"/>
              <a:t>תחזוקה שוטפת</a:t>
            </a:r>
          </a:p>
          <a:p>
            <a:pPr marL="0" lvl="1" indent="0">
              <a:buNone/>
            </a:pPr>
            <a:r>
              <a:rPr lang="he-IL" sz="1400"/>
              <a:t>תחזוקה שוטפת היא חיונית להבטחת תפקוד תקין של מערכות הצללה. יש לבצע בדיקות תקופתיות ולנקות את המערכות באופן קבוע.</a:t>
            </a:r>
            <a:endParaRPr lang="en-IL" sz="1400"/>
          </a:p>
        </p:txBody>
      </p:sp>
    </p:spTree>
    <p:extLst>
      <p:ext uri="{BB962C8B-B14F-4D97-AF65-F5344CB8AC3E}">
        <p14:creationId xmlns:p14="http://schemas.microsoft.com/office/powerpoint/2010/main" val="341313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EE8DE-F391-E923-D27A-B88DFDFCDF6B}"/>
              </a:ext>
            </a:extLst>
          </p:cNvPr>
          <p:cNvSpPr>
            <a:spLocks noGrp="1"/>
          </p:cNvSpPr>
          <p:nvPr>
            <p:ph type="title"/>
          </p:nvPr>
        </p:nvSpPr>
        <p:spPr>
          <a:xfrm>
            <a:off x="640079" y="1572768"/>
            <a:ext cx="8162176" cy="1406993"/>
          </a:xfrm>
        </p:spPr>
        <p:txBody>
          <a:bodyPr anchor="b">
            <a:normAutofit/>
          </a:bodyPr>
          <a:lstStyle/>
          <a:p>
            <a:r>
              <a:rPr lang="en-IL" sz="6000"/>
              <a:t>מסקנה</a:t>
            </a:r>
          </a:p>
        </p:txBody>
      </p:sp>
      <p:graphicFrame>
        <p:nvGraphicFramePr>
          <p:cNvPr id="13" name="Content Placeholder 2">
            <a:extLst>
              <a:ext uri="{FF2B5EF4-FFF2-40B4-BE49-F238E27FC236}">
                <a16:creationId xmlns:a16="http://schemas.microsoft.com/office/drawing/2014/main" id="{3F6D2B32-BA36-8496-8679-AF65CF89B077}"/>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640078" y="3593592"/>
          <a:ext cx="10808208"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701333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77AE-274F-B819-A142-14E4EBD4E0A4}"/>
              </a:ext>
            </a:extLst>
          </p:cNvPr>
          <p:cNvSpPr>
            <a:spLocks noGrp="1"/>
          </p:cNvSpPr>
          <p:nvPr>
            <p:ph type="title"/>
          </p:nvPr>
        </p:nvSpPr>
        <p:spPr/>
        <p:txBody>
          <a:bodyPr/>
          <a:lstStyle/>
          <a:p>
            <a:pPr algn="r" rtl="1"/>
            <a:r>
              <a:rPr lang="he-IL" dirty="0"/>
              <a:t>בידוד מבנים על ידי ציפוי בצבע מבודד</a:t>
            </a:r>
            <a:endParaRPr lang="en-IL" dirty="0"/>
          </a:p>
        </p:txBody>
      </p:sp>
      <p:pic>
        <p:nvPicPr>
          <p:cNvPr id="5" name="Picture 4">
            <a:extLst>
              <a:ext uri="{FF2B5EF4-FFF2-40B4-BE49-F238E27FC236}">
                <a16:creationId xmlns:a16="http://schemas.microsoft.com/office/drawing/2014/main" id="{0B964E24-C7CB-A533-3F59-E64596ECA773}"/>
              </a:ext>
            </a:extLst>
          </p:cNvPr>
          <p:cNvPicPr>
            <a:picLocks noChangeAspect="1"/>
          </p:cNvPicPr>
          <p:nvPr/>
        </p:nvPicPr>
        <p:blipFill>
          <a:blip r:embed="rId2"/>
          <a:stretch>
            <a:fillRect/>
          </a:stretch>
        </p:blipFill>
        <p:spPr>
          <a:xfrm>
            <a:off x="1433512" y="1719262"/>
            <a:ext cx="9324975" cy="3419475"/>
          </a:xfrm>
          <a:prstGeom prst="rect">
            <a:avLst/>
          </a:prstGeom>
        </p:spPr>
      </p:pic>
    </p:spTree>
    <p:extLst>
      <p:ext uri="{BB962C8B-B14F-4D97-AF65-F5344CB8AC3E}">
        <p14:creationId xmlns:p14="http://schemas.microsoft.com/office/powerpoint/2010/main" val="100093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55D8C-42CE-3113-88E8-B5EF9D551A5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34D37B-7A9F-6571-0E88-3B116858DE99}"/>
              </a:ext>
            </a:extLst>
          </p:cNvPr>
          <p:cNvPicPr>
            <a:picLocks noGrp="1" noChangeAspect="1"/>
          </p:cNvPicPr>
          <p:nvPr>
            <p:ph idx="1"/>
          </p:nvPr>
        </p:nvPicPr>
        <p:blipFill>
          <a:blip r:embed="rId2"/>
          <a:srcRect l="7538"/>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ECA38EA4-C937-F826-26E6-88E88F9C898A}"/>
              </a:ext>
            </a:extLst>
          </p:cNvPr>
          <p:cNvPicPr>
            <a:picLocks noChangeAspect="1"/>
          </p:cNvPicPr>
          <p:nvPr/>
        </p:nvPicPr>
        <p:blipFill>
          <a:blip r:embed="rId3"/>
          <a:stretch>
            <a:fillRect/>
          </a:stretch>
        </p:blipFill>
        <p:spPr>
          <a:xfrm>
            <a:off x="2508422" y="256455"/>
            <a:ext cx="9683558" cy="2301394"/>
          </a:xfrm>
          <a:prstGeom prst="rect">
            <a:avLst/>
          </a:prstGeom>
        </p:spPr>
      </p:pic>
      <p:pic>
        <p:nvPicPr>
          <p:cNvPr id="6" name="Picture 5" descr="A blue and white logo&#10;&#10;AI-generated content may be incorrect.">
            <a:extLst>
              <a:ext uri="{FF2B5EF4-FFF2-40B4-BE49-F238E27FC236}">
                <a16:creationId xmlns:a16="http://schemas.microsoft.com/office/drawing/2014/main" id="{6CC8D421-8873-FC58-C16E-BC27C9803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3508"/>
            <a:ext cx="2508422" cy="2274340"/>
          </a:xfrm>
          <a:prstGeom prst="rect">
            <a:avLst/>
          </a:prstGeom>
        </p:spPr>
      </p:pic>
    </p:spTree>
    <p:extLst>
      <p:ext uri="{BB962C8B-B14F-4D97-AF65-F5344CB8AC3E}">
        <p14:creationId xmlns:p14="http://schemas.microsoft.com/office/powerpoint/2010/main" val="4177864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8B077E-6EA1-7D7D-D5FD-7E697FC232D3}"/>
              </a:ext>
            </a:extLst>
          </p:cNvPr>
          <p:cNvSpPr>
            <a:spLocks noGrp="1"/>
          </p:cNvSpPr>
          <p:nvPr>
            <p:ph type="title"/>
          </p:nvPr>
        </p:nvSpPr>
        <p:spPr>
          <a:xfrm>
            <a:off x="6596762" y="-268111"/>
            <a:ext cx="5291663" cy="6856413"/>
          </a:xfrm>
        </p:spPr>
        <p:txBody>
          <a:bodyPr anchor="b">
            <a:normAutofit/>
          </a:bodyPr>
          <a:lstStyle/>
          <a:p>
            <a:pPr algn="ctr">
              <a:lnSpc>
                <a:spcPct val="100000"/>
              </a:lnSpc>
            </a:pPr>
            <a:r>
              <a:rPr lang="he-IL" sz="8000" dirty="0"/>
              <a:t>זמן לשאלות</a:t>
            </a:r>
            <a:br>
              <a:rPr lang="he-IL" sz="8000" dirty="0"/>
            </a:br>
            <a:br>
              <a:rPr lang="he-IL" sz="8000" dirty="0"/>
            </a:br>
            <a:r>
              <a:rPr lang="he-IL" sz="8000" dirty="0"/>
              <a:t> עופר קרן </a:t>
            </a:r>
            <a:br>
              <a:rPr lang="he-IL" sz="8000" dirty="0"/>
            </a:br>
            <a:r>
              <a:rPr lang="he-IL" sz="8000" dirty="0"/>
              <a:t>0547703717</a:t>
            </a:r>
            <a:br>
              <a:rPr lang="he-IL" sz="8000" dirty="0"/>
            </a:br>
            <a:r>
              <a:rPr lang="en-US" sz="5400" dirty="0">
                <a:hlinkClick r:id="rId2"/>
              </a:rPr>
              <a:t>ofer@kerenrg.com</a:t>
            </a:r>
            <a:r>
              <a:rPr lang="en-US" sz="5400" dirty="0"/>
              <a:t> </a:t>
            </a:r>
            <a:endParaRPr lang="he-IL" sz="8000" dirty="0"/>
          </a:p>
        </p:txBody>
      </p:sp>
      <p:pic>
        <p:nvPicPr>
          <p:cNvPr id="27650" name="Picture 2" descr="A caricature showing a person trying to listen">
            <a:extLst>
              <a:ext uri="{FF2B5EF4-FFF2-40B4-BE49-F238E27FC236}">
                <a16:creationId xmlns:a16="http://schemas.microsoft.com/office/drawing/2014/main" id="{0610773C-A250-810E-F039-C7A0010D5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93" r="2197"/>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898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9830-71BA-9B63-1A4D-3BB09CFD6772}"/>
              </a:ext>
            </a:extLst>
          </p:cNvPr>
          <p:cNvSpPr>
            <a:spLocks noGrp="1"/>
          </p:cNvSpPr>
          <p:nvPr>
            <p:ph type="title"/>
          </p:nvPr>
        </p:nvSpPr>
        <p:spPr/>
        <p:txBody>
          <a:bodyPr/>
          <a:lstStyle/>
          <a:p>
            <a:pPr algn="r" rtl="1"/>
            <a:r>
              <a:rPr lang="he-IL" dirty="0"/>
              <a:t>המפגש הבא יתקיים ביום שלישי ה 25 לחודש בחמש</a:t>
            </a:r>
            <a:endParaRPr lang="en-IL" dirty="0"/>
          </a:p>
        </p:txBody>
      </p:sp>
      <p:sp>
        <p:nvSpPr>
          <p:cNvPr id="3" name="Content Placeholder 2">
            <a:extLst>
              <a:ext uri="{FF2B5EF4-FFF2-40B4-BE49-F238E27FC236}">
                <a16:creationId xmlns:a16="http://schemas.microsoft.com/office/drawing/2014/main" id="{4190AEBA-4AB2-FB16-0B45-1AE4475B7BF8}"/>
              </a:ext>
            </a:extLst>
          </p:cNvPr>
          <p:cNvSpPr>
            <a:spLocks noGrp="1"/>
          </p:cNvSpPr>
          <p:nvPr>
            <p:ph idx="1"/>
          </p:nvPr>
        </p:nvSpPr>
        <p:spPr>
          <a:xfrm>
            <a:off x="838200" y="1825624"/>
            <a:ext cx="10515600" cy="4871737"/>
          </a:xfrm>
        </p:spPr>
        <p:txBody>
          <a:bodyPr>
            <a:normAutofit lnSpcReduction="10000"/>
          </a:bodyPr>
          <a:lstStyle/>
          <a:p>
            <a:pPr algn="r" rtl="1"/>
            <a:r>
              <a:rPr lang="he-IL" b="1" dirty="0">
                <a:cs typeface="+mj-cs"/>
              </a:rPr>
              <a:t>נושא המפגש – בנייה מדברית </a:t>
            </a:r>
          </a:p>
          <a:p>
            <a:pPr algn="r" rtl="1"/>
            <a:r>
              <a:rPr lang="he-IL" b="1" dirty="0">
                <a:cs typeface="+mj-cs"/>
              </a:rPr>
              <a:t>בהשתתפות יועצי בנייה וספקי פתרונות להתייעלות אנרגטית  </a:t>
            </a:r>
          </a:p>
          <a:p>
            <a:pPr algn="r" rtl="1"/>
            <a:r>
              <a:rPr lang="he-IL" b="1" dirty="0">
                <a:cs typeface="+mj-cs"/>
              </a:rPr>
              <a:t>ובהשתתפות ספק פתרונות בידוד למבנים קיימים </a:t>
            </a:r>
          </a:p>
          <a:p>
            <a:pPr algn="r" rtl="1"/>
            <a:r>
              <a:rPr lang="he-IL" b="1" dirty="0">
                <a:cs typeface="+mj-cs"/>
              </a:rPr>
              <a:t>מוזמנים להצטרף לקבוצת </a:t>
            </a:r>
            <a:r>
              <a:rPr lang="he-IL" b="1" dirty="0" err="1">
                <a:cs typeface="+mj-cs"/>
              </a:rPr>
              <a:t>הווצאפ</a:t>
            </a:r>
            <a:r>
              <a:rPr lang="he-IL" b="1" dirty="0">
                <a:cs typeface="+mj-cs"/>
              </a:rPr>
              <a:t> של ההכשרות בקישור זה  </a:t>
            </a:r>
            <a:r>
              <a:rPr lang="de-DE" b="1" dirty="0">
                <a:cs typeface="+mj-cs"/>
                <a:hlinkClick r:id="rId2"/>
              </a:rPr>
              <a:t>https://chat.whatsapp.com/EA6HgEo6cZaF3Kph0F7ViY</a:t>
            </a:r>
            <a:endParaRPr lang="he-IL" b="1" dirty="0">
              <a:cs typeface="+mj-cs"/>
            </a:endParaRPr>
          </a:p>
          <a:p>
            <a:pPr algn="r" rtl="1"/>
            <a:r>
              <a:rPr lang="he-IL" b="1" dirty="0">
                <a:cs typeface="+mj-cs"/>
              </a:rPr>
              <a:t>מוזמנים לשלוח שאלות מראש אלי </a:t>
            </a:r>
            <a:r>
              <a:rPr lang="en-US" b="1" dirty="0">
                <a:cs typeface="+mj-cs"/>
                <a:hlinkClick r:id="rId3"/>
              </a:rPr>
              <a:t>ofer@kerenrg.com</a:t>
            </a:r>
            <a:endParaRPr lang="en-US" b="1" dirty="0">
              <a:cs typeface="+mj-cs"/>
            </a:endParaRPr>
          </a:p>
          <a:p>
            <a:pPr algn="r" rtl="1"/>
            <a:r>
              <a:rPr lang="he-IL" b="1" dirty="0">
                <a:cs typeface="+mj-cs"/>
              </a:rPr>
              <a:t>עבודה עצמית לקראת מפגש 3 בקישור זה </a:t>
            </a:r>
            <a:r>
              <a:rPr lang="de-DE" b="1" dirty="0">
                <a:cs typeface="+mj-cs"/>
                <a:hlinkClick r:id="rId4"/>
              </a:rPr>
              <a:t>https://forms.gle/aQSSpMJqMccWAUzm8</a:t>
            </a:r>
            <a:r>
              <a:rPr lang="he-IL" b="1" dirty="0">
                <a:cs typeface="+mj-cs"/>
              </a:rPr>
              <a:t> </a:t>
            </a:r>
          </a:p>
          <a:p>
            <a:pPr algn="r" rtl="1"/>
            <a:r>
              <a:rPr lang="he-IL" b="1" dirty="0">
                <a:cs typeface="+mj-cs"/>
              </a:rPr>
              <a:t>כל המפגשים שלנו יהיו בקישור זום זה</a:t>
            </a:r>
            <a:br>
              <a:rPr lang="en-US" b="1" dirty="0">
                <a:cs typeface="+mj-cs"/>
              </a:rPr>
            </a:br>
            <a:r>
              <a:rPr lang="en-US" b="1" dirty="0">
                <a:cs typeface="+mj-cs"/>
                <a:hlinkClick r:id="rId5"/>
              </a:rPr>
              <a:t>https://us02web.zoom.us/j/7839481012?pwd=UGpRNVcvSVpuSE1NZlRjSEtkUm8vUT09&amp;omn=87173754717</a:t>
            </a:r>
            <a:endParaRPr lang="he-IL" b="1" dirty="0">
              <a:cs typeface="+mj-cs"/>
            </a:endParaRPr>
          </a:p>
          <a:p>
            <a:pPr algn="r" rtl="1"/>
            <a:endParaRPr lang="en-IL" b="1" dirty="0">
              <a:cs typeface="+mj-cs"/>
            </a:endParaRPr>
          </a:p>
        </p:txBody>
      </p:sp>
    </p:spTree>
    <p:extLst>
      <p:ext uri="{BB962C8B-B14F-4D97-AF65-F5344CB8AC3E}">
        <p14:creationId xmlns:p14="http://schemas.microsoft.com/office/powerpoint/2010/main" val="971549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8D59E-C278-CD77-6BA4-25E42AC12252}"/>
              </a:ext>
            </a:extLst>
          </p:cNvPr>
          <p:cNvSpPr>
            <a:spLocks noGrp="1"/>
          </p:cNvSpPr>
          <p:nvPr>
            <p:ph type="title"/>
          </p:nvPr>
        </p:nvSpPr>
        <p:spPr>
          <a:xfrm>
            <a:off x="838200" y="365125"/>
            <a:ext cx="11024286" cy="1325563"/>
          </a:xfrm>
        </p:spPr>
        <p:txBody>
          <a:bodyPr>
            <a:normAutofit/>
          </a:bodyPr>
          <a:lstStyle/>
          <a:p>
            <a:r>
              <a:rPr lang="de-DE" sz="1800" dirty="0">
                <a:hlinkClick r:id="rId2"/>
              </a:rPr>
              <a:t>https://www.govmap.gov.il/sites/energy/energy.html?x=219642&amp;y=631535&amp;z=8</a:t>
            </a:r>
            <a:br>
              <a:rPr lang="he-IL" sz="1800" dirty="0"/>
            </a:br>
            <a:endParaRPr lang="en-IL" sz="1800" dirty="0"/>
          </a:p>
        </p:txBody>
      </p:sp>
      <p:pic>
        <p:nvPicPr>
          <p:cNvPr id="5" name="Picture 4">
            <a:extLst>
              <a:ext uri="{FF2B5EF4-FFF2-40B4-BE49-F238E27FC236}">
                <a16:creationId xmlns:a16="http://schemas.microsoft.com/office/drawing/2014/main" id="{3BE302C8-0ABA-7792-C89E-B7A787796406}"/>
              </a:ext>
            </a:extLst>
          </p:cNvPr>
          <p:cNvPicPr>
            <a:picLocks noChangeAspect="1"/>
          </p:cNvPicPr>
          <p:nvPr/>
        </p:nvPicPr>
        <p:blipFill>
          <a:blip r:embed="rId3"/>
          <a:stretch>
            <a:fillRect/>
          </a:stretch>
        </p:blipFill>
        <p:spPr>
          <a:xfrm>
            <a:off x="0" y="1027906"/>
            <a:ext cx="12192000" cy="5940981"/>
          </a:xfrm>
          <a:prstGeom prst="rect">
            <a:avLst/>
          </a:prstGeom>
        </p:spPr>
      </p:pic>
    </p:spTree>
    <p:extLst>
      <p:ext uri="{BB962C8B-B14F-4D97-AF65-F5344CB8AC3E}">
        <p14:creationId xmlns:p14="http://schemas.microsoft.com/office/powerpoint/2010/main" val="131202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נשמח לתמונה יפה - איור של חדר ישיבות  עם חלונות  פתוח  נשמח לראות מזגן מובל על ידי עשרה סוסי פוני חמודים, נשמח לראות את האוויר הצח שנכנס למבנה וגם תאורה טבעית ונעימה נעים ">
            <a:extLst>
              <a:ext uri="{FF2B5EF4-FFF2-40B4-BE49-F238E27FC236}">
                <a16:creationId xmlns:a16="http://schemas.microsoft.com/office/drawing/2014/main" id="{098890F8-42FA-0A5A-6D6F-0B99C2B53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34206"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7" name="Rectangle 1229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C6C72A-03C6-C189-3390-29F90E148AF2}"/>
              </a:ext>
            </a:extLst>
          </p:cNvPr>
          <p:cNvSpPr>
            <a:spLocks noGrp="1"/>
          </p:cNvSpPr>
          <p:nvPr>
            <p:ph type="title"/>
          </p:nvPr>
        </p:nvSpPr>
        <p:spPr>
          <a:xfrm>
            <a:off x="371093" y="1161288"/>
            <a:ext cx="4448041" cy="1124712"/>
          </a:xfrm>
        </p:spPr>
        <p:txBody>
          <a:bodyPr anchor="b">
            <a:normAutofit/>
          </a:bodyPr>
          <a:lstStyle/>
          <a:p>
            <a:r>
              <a:rPr lang="he-IL" sz="2800" dirty="0">
                <a:solidFill>
                  <a:schemeClr val="bg1"/>
                </a:solidFill>
              </a:rPr>
              <a:t>חזרה </a:t>
            </a:r>
            <a:br>
              <a:rPr lang="he-IL" sz="2800" dirty="0">
                <a:solidFill>
                  <a:schemeClr val="bg1"/>
                </a:solidFill>
              </a:rPr>
            </a:br>
            <a:r>
              <a:rPr lang="he-IL" sz="2800" dirty="0">
                <a:solidFill>
                  <a:schemeClr val="bg1"/>
                </a:solidFill>
              </a:rPr>
              <a:t>האם יותר נעים לנו בצל או בשמש?</a:t>
            </a:r>
            <a:endParaRPr lang="en-IL" sz="2800" dirty="0">
              <a:solidFill>
                <a:schemeClr val="bg1"/>
              </a:solidFill>
            </a:endParaRPr>
          </a:p>
        </p:txBody>
      </p:sp>
      <p:sp>
        <p:nvSpPr>
          <p:cNvPr id="12299" name="Rectangle 1229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301" name="Rectangle 1230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erial view of a building&#10;&#10;AI-generated content may be incorrect.">
            <a:extLst>
              <a:ext uri="{FF2B5EF4-FFF2-40B4-BE49-F238E27FC236}">
                <a16:creationId xmlns:a16="http://schemas.microsoft.com/office/drawing/2014/main" id="{4EBE56D4-19F3-EF59-2F15-7D81010F5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37" y="2800053"/>
            <a:ext cx="5040914" cy="4057937"/>
          </a:xfrm>
          <a:prstGeom prst="rect">
            <a:avLst/>
          </a:prstGeom>
        </p:spPr>
      </p:pic>
    </p:spTree>
    <p:extLst>
      <p:ext uri="{BB962C8B-B14F-4D97-AF65-F5344CB8AC3E}">
        <p14:creationId xmlns:p14="http://schemas.microsoft.com/office/powerpoint/2010/main" val="422495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נשמח לתמונה יפה - איור של חדר ישיבות  עם חלונות  פתוח  נשמח לראות מזגן מובל על ידי עשרה סוסי פוני חמודים, נשמח לראות את האוויר הצח שנכנס למבנה וגם תאורה טבעית ונעימה נעים ">
            <a:extLst>
              <a:ext uri="{FF2B5EF4-FFF2-40B4-BE49-F238E27FC236}">
                <a16:creationId xmlns:a16="http://schemas.microsoft.com/office/drawing/2014/main" id="{46F5D31C-BC00-1E8A-7831-B16F2D771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133" r="9090" b="1953"/>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1332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6A3CD9-C814-A5DE-8779-CC9BFB8DA9BD}"/>
              </a:ext>
            </a:extLst>
          </p:cNvPr>
          <p:cNvSpPr>
            <a:spLocks noGrp="1"/>
          </p:cNvSpPr>
          <p:nvPr>
            <p:ph type="title"/>
          </p:nvPr>
        </p:nvSpPr>
        <p:spPr>
          <a:xfrm>
            <a:off x="371093" y="1161288"/>
            <a:ext cx="4721901" cy="1124712"/>
          </a:xfrm>
        </p:spPr>
        <p:txBody>
          <a:bodyPr anchor="b">
            <a:normAutofit/>
          </a:bodyPr>
          <a:lstStyle/>
          <a:p>
            <a:pPr rtl="1"/>
            <a:r>
              <a:rPr lang="he-IL" sz="2800" b="1" dirty="0">
                <a:solidFill>
                  <a:schemeClr val="bg1"/>
                </a:solidFill>
                <a:effectLst/>
                <a:ea typeface="Aptos" panose="020B0004020202020204" pitchFamily="34" charset="0"/>
                <a:cs typeface="Times New Roman" panose="02020603050405020304" pitchFamily="18" charset="0"/>
              </a:rPr>
              <a:t>שלושה שלבים לנהיגה אחראית</a:t>
            </a:r>
            <a:endParaRPr lang="en-IL" sz="2800" dirty="0">
              <a:solidFill>
                <a:schemeClr val="bg1"/>
              </a:solidFill>
            </a:endParaRPr>
          </a:p>
        </p:txBody>
      </p:sp>
      <p:sp>
        <p:nvSpPr>
          <p:cNvPr id="13323" name="Rectangle 133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25" name="Rectangle 133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49954D-7934-A156-B2E8-29845A808623}"/>
              </a:ext>
            </a:extLst>
          </p:cNvPr>
          <p:cNvSpPr>
            <a:spLocks noGrp="1"/>
          </p:cNvSpPr>
          <p:nvPr>
            <p:ph idx="1"/>
          </p:nvPr>
        </p:nvSpPr>
        <p:spPr>
          <a:xfrm>
            <a:off x="371093" y="2718054"/>
            <a:ext cx="4445455" cy="3207258"/>
          </a:xfrm>
        </p:spPr>
        <p:txBody>
          <a:bodyPr anchor="t">
            <a:normAutofit/>
          </a:bodyPr>
          <a:lstStyle/>
          <a:p>
            <a:pPr marL="342900" lvl="0" indent="-342900" algn="r" rtl="1">
              <a:spcAft>
                <a:spcPts val="800"/>
              </a:spcAft>
              <a:buSzPts val="1000"/>
              <a:buFont typeface="Symbol" panose="05050102010706020507" pitchFamily="18" charset="2"/>
              <a:buChar char=""/>
              <a:tabLst>
                <a:tab pos="457200" algn="l"/>
              </a:tabLst>
            </a:pPr>
            <a:r>
              <a:rPr lang="he-IL"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תאורה ואוורור טבעי:</a:t>
            </a:r>
            <a:r>
              <a:rPr lang="he-IL"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ניצול אור השמש, ניצול מושכל של האוויר הצח - כמו נהג שמנצל את הירידות בכביש במקום לבלום ולבזבז  משאבים.</a:t>
            </a:r>
            <a:endParaRPr lang="en-IL"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ניהול חכם:</a:t>
            </a:r>
            <a:r>
              <a:rPr lang="he-IL"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שליטה במערכות החשמל לפי הצורך, כמו נהג שמתאים את המהירות לתנאי הדרך.</a:t>
            </a:r>
            <a:endParaRPr lang="en-IL"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בקרה בזמן אמת:</a:t>
            </a:r>
            <a:r>
              <a:rPr lang="he-IL"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מעקב אחר צריכת החשמל, כמו נהג שמסתכל על מד המהירות.</a:t>
            </a:r>
            <a:endParaRPr lang="en-IL"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a:endParaRPr lang="en-IL" sz="2000" dirty="0">
              <a:solidFill>
                <a:schemeClr val="bg1"/>
              </a:solidFill>
            </a:endParaRPr>
          </a:p>
        </p:txBody>
      </p:sp>
    </p:spTree>
    <p:extLst>
      <p:ext uri="{BB962C8B-B14F-4D97-AF65-F5344CB8AC3E}">
        <p14:creationId xmlns:p14="http://schemas.microsoft.com/office/powerpoint/2010/main" val="279727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נשמח לציור בסגנון של צייר מפורסם מהמאה ה 18 של  עיר חכמה, בניינים מודרניים וירוקים  קיבלתי תמונה יפה אשמח לציור בסגנון ואן גוך ">
            <a:extLst>
              <a:ext uri="{FF2B5EF4-FFF2-40B4-BE49-F238E27FC236}">
                <a16:creationId xmlns:a16="http://schemas.microsoft.com/office/drawing/2014/main" id="{2386D888-9CCA-61DB-5BE6-BD97BD8B70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28"/>
          <a:stretch/>
        </p:blipFill>
        <p:spPr bwMode="auto">
          <a:xfrm>
            <a:off x="20" y="10"/>
            <a:ext cx="12191980" cy="686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48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3B3B-59D0-F968-426E-CEBAE86E204F}"/>
              </a:ext>
            </a:extLst>
          </p:cNvPr>
          <p:cNvSpPr>
            <a:spLocks noGrp="1"/>
          </p:cNvSpPr>
          <p:nvPr>
            <p:ph type="title"/>
          </p:nvPr>
        </p:nvSpPr>
        <p:spPr>
          <a:xfrm>
            <a:off x="838200" y="0"/>
            <a:ext cx="10515600" cy="1325563"/>
          </a:xfrm>
        </p:spPr>
        <p:txBody>
          <a:bodyPr/>
          <a:lstStyle/>
          <a:p>
            <a:pPr algn="ctr"/>
            <a:r>
              <a:rPr lang="he-IL" dirty="0">
                <a:hlinkClick r:id="rId2"/>
              </a:rPr>
              <a:t>אתר נגה ומעבר לספק חשמל פרטי </a:t>
            </a:r>
            <a:endParaRPr lang="en-IL" dirty="0"/>
          </a:p>
        </p:txBody>
      </p:sp>
      <p:pic>
        <p:nvPicPr>
          <p:cNvPr id="5" name="Picture 4">
            <a:extLst>
              <a:ext uri="{FF2B5EF4-FFF2-40B4-BE49-F238E27FC236}">
                <a16:creationId xmlns:a16="http://schemas.microsoft.com/office/drawing/2014/main" id="{5E2FAC3A-4528-5D6C-BD0A-8F913B58508F}"/>
              </a:ext>
            </a:extLst>
          </p:cNvPr>
          <p:cNvPicPr>
            <a:picLocks noChangeAspect="1"/>
          </p:cNvPicPr>
          <p:nvPr/>
        </p:nvPicPr>
        <p:blipFill>
          <a:blip r:embed="rId3"/>
          <a:stretch>
            <a:fillRect/>
          </a:stretch>
        </p:blipFill>
        <p:spPr>
          <a:xfrm>
            <a:off x="-94215" y="1007096"/>
            <a:ext cx="12392232" cy="5974147"/>
          </a:xfrm>
          <a:prstGeom prst="rect">
            <a:avLst/>
          </a:prstGeom>
        </p:spPr>
      </p:pic>
    </p:spTree>
    <p:extLst>
      <p:ext uri="{BB962C8B-B14F-4D97-AF65-F5344CB8AC3E}">
        <p14:creationId xmlns:p14="http://schemas.microsoft.com/office/powerpoint/2010/main" val="1872093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2788</TotalTime>
  <Words>1953</Words>
  <Application>Microsoft Office PowerPoint</Application>
  <PresentationFormat>Widescreen</PresentationFormat>
  <Paragraphs>192</Paragraphs>
  <Slides>52</Slides>
  <Notes>19</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Aptos Display</vt:lpstr>
      <vt:lpstr>Arial</vt:lpstr>
      <vt:lpstr>Calibri</vt:lpstr>
      <vt:lpstr>Open Sans Hebrew</vt:lpstr>
      <vt:lpstr>Symbol</vt:lpstr>
      <vt:lpstr>Times New Roman</vt:lpstr>
      <vt:lpstr>Office Theme</vt:lpstr>
      <vt:lpstr>“כלכלת אנרגיה”                                         מערכות שמש            </vt:lpstr>
      <vt:lpstr>PowerPoint Presentation</vt:lpstr>
      <vt:lpstr>PowerPoint Presentation</vt:lpstr>
      <vt:lpstr>PowerPoint Presentation</vt:lpstr>
      <vt:lpstr>PowerPoint Presentation</vt:lpstr>
      <vt:lpstr>חזרה  האם יותר נעים לנו בצל או בשמש?</vt:lpstr>
      <vt:lpstr>שלושה שלבים לנהיגה אחראית</vt:lpstr>
      <vt:lpstr>PowerPoint Presentation</vt:lpstr>
      <vt:lpstr>אתר נגה ומעבר לספק חשמל פרטי </vt:lpstr>
      <vt:lpstr>חשבון חשמל יומי: הנהיגה האחראית לעתיד בר-קיימא </vt:lpstr>
      <vt:lpstr>PowerPoint Presentation</vt:lpstr>
      <vt:lpstr>מחיר החשמל היומי – הוא חשבון החשמל החודשי כולל מע"מ חלקי ימי הצריכה</vt:lpstr>
      <vt:lpstr>PowerPoint Presentation</vt:lpstr>
      <vt:lpstr>מונה חשמל חכם </vt:lpstr>
      <vt:lpstr>פרופיל צריכה יומי</vt:lpstr>
      <vt:lpstr>עבודה עצמית </vt:lpstr>
      <vt:lpstr> המפגשים – יתקיימו בימי שלישי בחמש </vt:lpstr>
      <vt:lpstr>PowerPoint Presentation</vt:lpstr>
      <vt:lpstr>PowerPoint Presentation</vt:lpstr>
      <vt:lpstr>PowerPoint Presentation</vt:lpstr>
      <vt:lpstr>PowerPoint Presentation</vt:lpstr>
      <vt:lpstr>PowerPoint Presentation</vt:lpstr>
      <vt:lpstr>גן ילדים בבאר שבע</vt:lpstr>
      <vt:lpstr>כמה כסף אפשר לייצר בשנה</vt:lpstr>
      <vt:lpstr>PowerPoint Presentation</vt:lpstr>
      <vt:lpstr>PowerPoint Presentation</vt:lpstr>
      <vt:lpstr>בטיחות מעל הכל</vt:lpstr>
      <vt:lpstr>https://www.barel-arch.com/%D7%90%D7%93%D7%A8%D7%99%D7%9B%D7%9C%D7%95%D7%AA-%D7%9E%D7%93%D7%91%D7%A8%D7%99%D7%AA/  </vt:lpstr>
      <vt:lpstr>משרד הפנים</vt:lpstr>
      <vt:lpstr>יש חדש מתחת   לשמש:  התגוננות   מקרני השמש וייצור חשמל על גג הבית</vt:lpstr>
      <vt:lpstr>סקירה של נושאים מרכזיים</vt:lpstr>
      <vt:lpstr>טכנולוגיות לייצור חשמל סולרי</vt:lpstr>
      <vt:lpstr>היסטוריה של פאנלים סולריים</vt:lpstr>
      <vt:lpstr>כיצד פועל תא פוטו-וולטאי</vt:lpstr>
      <vt:lpstr>חידושים בטכנולוגיה הסולרית</vt:lpstr>
      <vt:lpstr>התקנה ותחזוקה של מערכות סולריות ביתיות</vt:lpstr>
      <vt:lpstr>תכנון והכנה להתקנה</vt:lpstr>
      <vt:lpstr>התקנה על גג הבית</vt:lpstr>
      <vt:lpstr>תחזוקה וטיפול בתקלות</vt:lpstr>
      <vt:lpstr>יתרונות סביבתיים וכלכליים של ייצור חשמל סולרי</vt:lpstr>
      <vt:lpstr>הפחתת פליטת גזי חממה</vt:lpstr>
      <vt:lpstr>חיסכון בעלויות האנרגיה</vt:lpstr>
      <vt:lpstr>תרומה לקיימות ושמירה על הסביבה</vt:lpstr>
      <vt:lpstr>הצללה ומניעת קרינה ישירה על המבנה, החלונות והגג</vt:lpstr>
      <vt:lpstr>שיטות שונות להצללה</vt:lpstr>
      <vt:lpstr>חומרים וטכנולוגיות למניעת קרינה ישירה</vt:lpstr>
      <vt:lpstr>התקנה ותחזוקה של מערכות הצללה</vt:lpstr>
      <vt:lpstr>מסקנה</vt:lpstr>
      <vt:lpstr>בידוד מבנים על ידי ציפוי בצבע מבודד</vt:lpstr>
      <vt:lpstr>זמן לשאלות   עופר קרן  0547703717 ofer@kerenrg.com </vt:lpstr>
      <vt:lpstr>המפגש הבא יתקיים ביום שלישי ה 25 לחודש בחמש</vt:lpstr>
      <vt:lpstr>https://www.govmap.gov.il/sites/energy/energy.html?x=219642&amp;y=631535&amp;z=8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smadar keren</dc:creator>
  <cp:lastModifiedBy>smadar keren</cp:lastModifiedBy>
  <cp:revision>30</cp:revision>
  <dcterms:created xsi:type="dcterms:W3CDTF">2024-09-07T07:39:31Z</dcterms:created>
  <dcterms:modified xsi:type="dcterms:W3CDTF">2025-03-18T20:42:13Z</dcterms:modified>
</cp:coreProperties>
</file>